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93400" cy="7562850"/>
  <p:notesSz cx="10693400" cy="756285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2364" y="9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1">
                <a:solidFill>
                  <a:srgbClr val="FFD86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FFBF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1">
                <a:solidFill>
                  <a:srgbClr val="FFD86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1">
                <a:solidFill>
                  <a:srgbClr val="FFD86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9571" y="267695"/>
            <a:ext cx="3374256" cy="429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1">
                <a:solidFill>
                  <a:srgbClr val="FFD866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0762" y="1645428"/>
            <a:ext cx="8971874" cy="269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FFBF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4.jpg"/><Relationship Id="rId7" Type="http://schemas.openxmlformats.org/officeDocument/2006/relationships/image" Target="../media/image1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59" Type="http://schemas.openxmlformats.org/officeDocument/2006/relationships/image" Target="../media/image75.pn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41" Type="http://schemas.openxmlformats.org/officeDocument/2006/relationships/image" Target="../media/image57.png"/><Relationship Id="rId5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8" Type="http://schemas.openxmlformats.org/officeDocument/2006/relationships/image" Target="../media/image74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60" Type="http://schemas.openxmlformats.org/officeDocument/2006/relationships/image" Target="../media/image7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5549" y="1119463"/>
            <a:ext cx="8050530" cy="16427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151380" algn="l">
              <a:lnSpc>
                <a:spcPct val="100000"/>
              </a:lnSpc>
              <a:spcBef>
                <a:spcPts val="90"/>
              </a:spcBef>
            </a:pPr>
            <a:r>
              <a:rPr lang="ru-RU" sz="5300" b="0" i="0" spc="320" dirty="0" err="1">
                <a:solidFill>
                  <a:srgbClr val="FFC000"/>
                </a:solidFill>
                <a:latin typeface="Times New Roman"/>
                <a:cs typeface="Times New Roman"/>
              </a:rPr>
              <a:t>Дүниежүзілік</a:t>
            </a:r>
            <a:br>
              <a:rPr lang="ru-RU" sz="5300" b="0" i="0" spc="320" dirty="0">
                <a:solidFill>
                  <a:srgbClr val="FFC000"/>
                </a:solidFill>
                <a:latin typeface="Times New Roman"/>
                <a:cs typeface="Times New Roman"/>
              </a:rPr>
            </a:br>
            <a:r>
              <a:rPr lang="ru-RU" sz="5300" b="0" i="0" spc="320" dirty="0">
                <a:solidFill>
                  <a:srgbClr val="FFC000"/>
                </a:solidFill>
                <a:latin typeface="Times New Roman"/>
                <a:cs typeface="Times New Roman"/>
              </a:rPr>
              <a:t>   </a:t>
            </a:r>
            <a:r>
              <a:rPr lang="ru-RU" sz="5300" b="0" i="0" spc="320" dirty="0" err="1">
                <a:solidFill>
                  <a:srgbClr val="FFC000"/>
                </a:solidFill>
                <a:latin typeface="Times New Roman"/>
                <a:cs typeface="Times New Roman"/>
              </a:rPr>
              <a:t>энергетикалық</a:t>
            </a:r>
            <a:r>
              <a:rPr lang="ru-RU" sz="5300" b="0" i="0" spc="32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ru-RU" sz="5300" b="0" i="0" spc="320" dirty="0" err="1">
                <a:solidFill>
                  <a:srgbClr val="FFC000"/>
                </a:solidFill>
                <a:latin typeface="Times New Roman"/>
                <a:cs typeface="Times New Roman"/>
              </a:rPr>
              <a:t>жүйе</a:t>
            </a:r>
            <a:endParaRPr sz="5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3960" y="3063240"/>
            <a:ext cx="1848612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0414" y="5889914"/>
            <a:ext cx="1856105" cy="5314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FFFF00"/>
                </a:solidFill>
                <a:latin typeface="Times New Roman"/>
                <a:cs typeface="Times New Roman"/>
              </a:rPr>
              <a:t>Эльмира</a:t>
            </a:r>
            <a:r>
              <a:rPr sz="175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Times New Roman"/>
                <a:cs typeface="Times New Roman"/>
              </a:rPr>
              <a:t>Канимова</a:t>
            </a: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550" spc="-15" dirty="0">
                <a:solidFill>
                  <a:srgbClr val="FFFF00"/>
                </a:solidFill>
                <a:latin typeface="Times New Roman"/>
                <a:cs typeface="Times New Roman"/>
              </a:rPr>
              <a:t>(математик)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6636" y="5867042"/>
            <a:ext cx="2315863" cy="5401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78765">
              <a:lnSpc>
                <a:spcPct val="101099"/>
              </a:lnSpc>
              <a:spcBef>
                <a:spcPts val="90"/>
              </a:spcBef>
            </a:pPr>
            <a:r>
              <a:rPr sz="1750" spc="-40" dirty="0">
                <a:solidFill>
                  <a:srgbClr val="FFFF00"/>
                </a:solidFill>
                <a:latin typeface="Times New Roman"/>
                <a:cs typeface="Times New Roman"/>
              </a:rPr>
              <a:t>Булат </a:t>
            </a:r>
            <a:r>
              <a:rPr sz="1750" dirty="0" err="1">
                <a:solidFill>
                  <a:srgbClr val="FFFF00"/>
                </a:solidFill>
                <a:latin typeface="Times New Roman"/>
                <a:cs typeface="Times New Roman"/>
              </a:rPr>
              <a:t>Канимов</a:t>
            </a:r>
            <a:r>
              <a:rPr sz="1750" dirty="0">
                <a:solidFill>
                  <a:srgbClr val="FFFF00"/>
                </a:solidFill>
                <a:latin typeface="Times New Roman"/>
                <a:cs typeface="Times New Roman"/>
              </a:rPr>
              <a:t>  (</a:t>
            </a:r>
            <a:r>
              <a:rPr lang="en-US" sz="1750" dirty="0" err="1">
                <a:solidFill>
                  <a:srgbClr val="FFFF00"/>
                </a:solidFill>
                <a:latin typeface="Times New Roman"/>
                <a:cs typeface="Times New Roman"/>
              </a:rPr>
              <a:t>WESKan</a:t>
            </a:r>
            <a:r>
              <a:rPr lang="en-US" sz="17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dirty="0">
                <a:solidFill>
                  <a:srgbClr val="FFFF00"/>
                </a:solidFill>
                <a:latin typeface="Times New Roman"/>
                <a:cs typeface="Times New Roman"/>
              </a:rPr>
              <a:t>директоры</a:t>
            </a:r>
            <a:r>
              <a:rPr sz="17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7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38643" y="3096768"/>
            <a:ext cx="2113787" cy="2551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0059" y="3096768"/>
            <a:ext cx="2113788" cy="2551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52457" y="5867042"/>
            <a:ext cx="3187700" cy="5529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00075">
              <a:lnSpc>
                <a:spcPct val="101099"/>
              </a:lnSpc>
              <a:spcBef>
                <a:spcPts val="90"/>
              </a:spcBef>
            </a:pPr>
            <a:r>
              <a:rPr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Владимир </a:t>
            </a:r>
            <a:r>
              <a:rPr sz="1750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Школьник</a:t>
            </a:r>
            <a:r>
              <a:rPr sz="1750" spc="-10" dirty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endParaRPr lang="ru-RU" sz="1750" spc="-1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indent="600075">
              <a:lnSpc>
                <a:spcPct val="101099"/>
              </a:lnSpc>
              <a:spcBef>
                <a:spcPts val="90"/>
              </a:spcBef>
            </a:pPr>
            <a:r>
              <a:rPr sz="1750" spc="-1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lang="ru-RU" sz="1750" spc="-10" dirty="0">
                <a:solidFill>
                  <a:srgbClr val="FFFF00"/>
                </a:solidFill>
                <a:latin typeface="Times New Roman"/>
                <a:cs typeface="Times New Roman"/>
              </a:rPr>
              <a:t>бас </a:t>
            </a:r>
            <a:r>
              <a:rPr lang="ru-RU" sz="1750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ғылыми</a:t>
            </a:r>
            <a:r>
              <a:rPr lang="ru-RU" sz="17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кеңесшісі</a:t>
            </a:r>
            <a:r>
              <a:rPr sz="1750" spc="-1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7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544" y="5622035"/>
            <a:ext cx="9607295" cy="1514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7971" y="1208532"/>
            <a:ext cx="5765291" cy="432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79700" y="947103"/>
            <a:ext cx="6944359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50" b="1" i="1" spc="-5" dirty="0" err="1">
                <a:solidFill>
                  <a:srgbClr val="FFBF00"/>
                </a:solidFill>
                <a:latin typeface="Carlito"/>
                <a:cs typeface="Carlito"/>
              </a:rPr>
              <a:t>Энерго</a:t>
            </a:r>
            <a:r>
              <a:rPr lang="ru-RU" sz="2650" b="1" i="1" spc="-5" dirty="0">
                <a:solidFill>
                  <a:srgbClr val="FFBF00"/>
                </a:solidFill>
                <a:latin typeface="Carlito"/>
                <a:cs typeface="Carlito"/>
              </a:rPr>
              <a:t> – </a:t>
            </a:r>
            <a:r>
              <a:rPr lang="ru-RU" sz="2650" b="1" i="1" spc="-5" dirty="0" err="1">
                <a:solidFill>
                  <a:srgbClr val="FFBF00"/>
                </a:solidFill>
                <a:latin typeface="Carlito"/>
                <a:cs typeface="Carlito"/>
              </a:rPr>
              <a:t>экологиялық</a:t>
            </a:r>
            <a:r>
              <a:rPr lang="ru-RU" sz="2650" b="1" i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i="1" spc="-5" dirty="0" err="1">
                <a:solidFill>
                  <a:srgbClr val="FFBF00"/>
                </a:solidFill>
                <a:latin typeface="Carlito"/>
                <a:cs typeface="Carlito"/>
              </a:rPr>
              <a:t>ғарыш</a:t>
            </a:r>
            <a:r>
              <a:rPr lang="ru-RU" sz="2650" b="1" i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i="1" spc="-5" dirty="0" err="1">
                <a:solidFill>
                  <a:srgbClr val="FFBF00"/>
                </a:solidFill>
                <a:latin typeface="Carlito"/>
                <a:cs typeface="Carlito"/>
              </a:rPr>
              <a:t>кешені</a:t>
            </a:r>
            <a:endParaRPr sz="265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115" y="1531691"/>
            <a:ext cx="3536950" cy="410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1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нұсқа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:</a:t>
            </a:r>
          </a:p>
          <a:p>
            <a:pPr marL="12700">
              <a:spcBef>
                <a:spcPts val="110"/>
              </a:spcBef>
            </a:pP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Айна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жүйесі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- энергия.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</a:rPr>
              <a:t>Шағылыстырғыш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жүйе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- климат.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</a:rPr>
              <a:t>Шағылыстырғыштар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өркениет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тудыратын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жылуды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өтейді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Лагранж 1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нүктесіндегі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ш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</a:rPr>
              <a:t>ағылыстырғыштар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эклиптикалық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жазықтықтығында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орналасақан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Айна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күн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сәулесінің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ағынын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24-40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рет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қайта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бағыттайды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және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шоғырландырады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Айналарды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Күн-Жердің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тартылу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күштерімен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,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жарық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қысымымен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BF00"/>
                </a:solidFill>
                <a:latin typeface="Carlito"/>
                <a:cs typeface="Carlito"/>
              </a:rPr>
              <a:t>тұрақтандырады</a:t>
            </a:r>
            <a:r>
              <a:rPr lang="ru-RU" sz="1750" b="1" i="1" spc="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1100" y="2230660"/>
            <a:ext cx="1905000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dirty="0" err="1">
                <a:solidFill>
                  <a:srgbClr val="FFFFFF"/>
                </a:solidFill>
                <a:latin typeface="Carlito"/>
                <a:cs typeface="Carlito"/>
              </a:rPr>
              <a:t>Шағылыстырғыш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3108" y="4332207"/>
            <a:ext cx="8978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5" dirty="0">
                <a:solidFill>
                  <a:srgbClr val="FFFFFF"/>
                </a:solidFill>
                <a:latin typeface="Carlito"/>
                <a:cs typeface="Carlito"/>
              </a:rPr>
              <a:t>Айна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1156" y="5729624"/>
            <a:ext cx="2890586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1-нұсқа –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Сәулелену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жолы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9316" y="1970532"/>
            <a:ext cx="3499103" cy="3366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6259" y="1982724"/>
            <a:ext cx="5960364" cy="3351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15334" y="808752"/>
            <a:ext cx="6728459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50" b="1" i="1" spc="-10" dirty="0" err="1">
                <a:solidFill>
                  <a:srgbClr val="FFBF00"/>
                </a:solidFill>
                <a:latin typeface="Carlito"/>
                <a:cs typeface="Carlito"/>
              </a:rPr>
              <a:t>Энергетикалық-экологиялық</a:t>
            </a:r>
            <a:r>
              <a:rPr lang="ru-RU" sz="2650" b="1" i="1" spc="-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i="1" spc="-10" dirty="0" err="1">
                <a:solidFill>
                  <a:srgbClr val="FFBF00"/>
                </a:solidFill>
                <a:latin typeface="Carlito"/>
                <a:cs typeface="Carlito"/>
              </a:rPr>
              <a:t>ғарыш</a:t>
            </a:r>
            <a:r>
              <a:rPr lang="ru-RU" sz="2650" b="1" i="1" spc="-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i="1" spc="-10" dirty="0" err="1">
                <a:solidFill>
                  <a:srgbClr val="FFBF00"/>
                </a:solidFill>
                <a:latin typeface="Carlito"/>
                <a:cs typeface="Carlito"/>
              </a:rPr>
              <a:t>кешені</a:t>
            </a:r>
            <a:endParaRPr sz="265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101" y="1217213"/>
            <a:ext cx="5638165" cy="6305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2-нұсқа –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Айналардың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дәйекті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концентрациясының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схемасы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– 2, </a:t>
            </a:r>
            <a:r>
              <a:rPr lang="ru-RU" sz="2000" i="1" spc="5" dirty="0" err="1">
                <a:solidFill>
                  <a:srgbClr val="FFBF00"/>
                </a:solidFill>
                <a:latin typeface="Carlito"/>
              </a:rPr>
              <a:t>Шағылыстырғыш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– 1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7258" y="1287322"/>
            <a:ext cx="3501390" cy="630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Антарктида -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түрлендіргіш«Күн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нұры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–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электр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BF00"/>
                </a:solidFill>
                <a:latin typeface="Carlito"/>
                <a:cs typeface="Carlito"/>
              </a:rPr>
              <a:t>энергиясы</a:t>
            </a:r>
            <a:r>
              <a:rPr lang="ru-RU" sz="1950" spc="10" dirty="0">
                <a:solidFill>
                  <a:srgbClr val="FFBF00"/>
                </a:solidFill>
                <a:latin typeface="Carlito"/>
                <a:cs typeface="Carlito"/>
              </a:rPr>
              <a:t>»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18019" y="2863596"/>
            <a:ext cx="2723388" cy="2077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793208" y="3079449"/>
            <a:ext cx="1604645" cy="144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0"/>
              </a:spcBef>
            </a:pP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Оңтүстік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полюс.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Күн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энергиясын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түрлендіргіш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және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электр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энергиясын</a:t>
            </a:r>
            <a:r>
              <a:rPr lang="ru-RU" sz="155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55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тасымалдайды</a:t>
            </a:r>
            <a:endParaRPr sz="155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61669" y="2486662"/>
            <a:ext cx="108331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k-KZ" sz="1950" spc="5" dirty="0">
                <a:solidFill>
                  <a:srgbClr val="FFFFFF"/>
                </a:solidFill>
                <a:latin typeface="Carlito"/>
                <a:cs typeface="Carlito"/>
              </a:rPr>
              <a:t>Айна </a:t>
            </a:r>
            <a:r>
              <a:rPr sz="1950" spc="1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7519" y="4760472"/>
            <a:ext cx="108331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kk-KZ" sz="1950" spc="5" dirty="0">
                <a:solidFill>
                  <a:srgbClr val="FFFFFF"/>
                </a:solidFill>
                <a:latin typeface="Carlito"/>
                <a:cs typeface="Carlito"/>
              </a:rPr>
              <a:t>Айна</a:t>
            </a:r>
            <a:r>
              <a:rPr sz="195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0084" y="3272899"/>
            <a:ext cx="2209800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2000" spc="5" dirty="0" err="1">
                <a:solidFill>
                  <a:schemeClr val="bg1"/>
                </a:solidFill>
                <a:latin typeface="Carlito"/>
              </a:rPr>
              <a:t>Шағылыстырғыш</a:t>
            </a:r>
            <a:endParaRPr sz="195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175" y="5290765"/>
            <a:ext cx="5711190" cy="1933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995">
              <a:lnSpc>
                <a:spcPct val="100600"/>
              </a:lnSpc>
              <a:spcBef>
                <a:spcPts val="100"/>
              </a:spcBef>
            </a:pP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1-айна – 2-айнаға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Күн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радиациясының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қайта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бағытталады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шоғырландырады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</a:p>
          <a:p>
            <a:pPr marL="12700" marR="213995">
              <a:lnSpc>
                <a:spcPct val="100600"/>
              </a:lnSpc>
              <a:spcBef>
                <a:spcPts val="100"/>
              </a:spcBef>
            </a:pP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Айналардың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кеңістіктегі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орны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Күн-Жердің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тартылыс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күштерімен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жарықтың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қысымымен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анықталады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. Эклиптика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жазықтығынан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ауытқу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0,1 - 1 млн км.</a:t>
            </a:r>
          </a:p>
          <a:p>
            <a:pPr marL="12700" marR="213995">
              <a:lnSpc>
                <a:spcPct val="100600"/>
              </a:lnSpc>
              <a:spcBef>
                <a:spcPts val="100"/>
              </a:spcBef>
            </a:pP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Лагранж 1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нүктесіндегі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5" dirty="0" err="1">
                <a:solidFill>
                  <a:schemeClr val="bg1"/>
                </a:solidFill>
                <a:latin typeface="Carlito"/>
                <a:cs typeface="Carlito"/>
              </a:rPr>
              <a:t>ш</a:t>
            </a:r>
            <a:r>
              <a:rPr lang="ru-RU" sz="1750" spc="5" dirty="0" err="1">
                <a:solidFill>
                  <a:schemeClr val="bg1"/>
                </a:solidFill>
                <a:latin typeface="Carlito"/>
              </a:rPr>
              <a:t>ағылыстырғыштар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-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жалпы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аудан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өркениеттің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жылу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шығаруын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spc="-5" dirty="0" err="1">
                <a:solidFill>
                  <a:srgbClr val="FFFFFF"/>
                </a:solidFill>
                <a:latin typeface="Carlito"/>
                <a:cs typeface="Carlito"/>
              </a:rPr>
              <a:t>өтейді</a:t>
            </a:r>
            <a:r>
              <a:rPr lang="ru-RU" sz="1750" spc="-5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76685" y="5374631"/>
            <a:ext cx="3296285" cy="153093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5"/>
              </a:spcBef>
            </a:pP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Оңтүстік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полюс -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күн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энергиясын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түрлендіргішін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орнатуға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болатын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Жердегі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жалғыз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орын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: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жылу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немесе</a:t>
            </a:r>
            <a:r>
              <a:rPr lang="ru-RU" sz="195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5" dirty="0" err="1">
                <a:solidFill>
                  <a:srgbClr val="FFFFFF"/>
                </a:solidFill>
                <a:latin typeface="Carlito"/>
                <a:cs typeface="Carlito"/>
              </a:rPr>
              <a:t>фотоэлектрлік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1703" y="1764792"/>
            <a:ext cx="4840224" cy="4582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36900" y="1017445"/>
            <a:ext cx="5486400" cy="420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50" b="1" spc="-10" dirty="0" err="1">
                <a:solidFill>
                  <a:srgbClr val="FFBF00"/>
                </a:solidFill>
                <a:latin typeface="Carlito"/>
                <a:cs typeface="Carlito"/>
              </a:rPr>
              <a:t>Тұтынушыларға</a:t>
            </a:r>
            <a:r>
              <a:rPr lang="ru-RU" sz="2650" b="1" spc="-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spc="-10" dirty="0" err="1">
                <a:solidFill>
                  <a:srgbClr val="FFBF00"/>
                </a:solidFill>
                <a:latin typeface="Carlito"/>
                <a:cs typeface="Carlito"/>
              </a:rPr>
              <a:t>энергияны</a:t>
            </a:r>
            <a:r>
              <a:rPr lang="ru-RU" sz="2650" b="1" spc="-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650" b="1" spc="-10" dirty="0" err="1">
                <a:solidFill>
                  <a:srgbClr val="FFBF00"/>
                </a:solidFill>
                <a:latin typeface="Carlito"/>
                <a:cs typeface="Carlito"/>
              </a:rPr>
              <a:t>жеткізу</a:t>
            </a:r>
            <a:r>
              <a:rPr lang="ru-RU" sz="2650" b="1" spc="-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sz="2650" b="1" spc="-10" dirty="0">
                <a:solidFill>
                  <a:srgbClr val="FFBF00"/>
                </a:solidFill>
                <a:latin typeface="Carlito"/>
                <a:cs typeface="Carlito"/>
              </a:rPr>
              <a:t>:</a:t>
            </a:r>
            <a:endParaRPr sz="265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4585" y="1776430"/>
            <a:ext cx="4144010" cy="3931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1-нұсқа –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сутегі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мен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оттегін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сутегі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жылу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электр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станцияларына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тасымалдау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мыналарды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жасауды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қажет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етеді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:</a:t>
            </a: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-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Антарктикадағы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мұздықтардан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сутегі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мен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оттегін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электролиз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арқылы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өндіру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жүйелері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298450" marR="5715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терминалы бар газ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тасымалдау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жүйесі</a:t>
            </a:r>
            <a:endParaRPr lang="ru-RU" sz="155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298450" marR="5715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сутегі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ЖЭС </a:t>
            </a: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мыналарды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қамтамасыз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етеді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:</a:t>
            </a: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-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минималды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энергия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шығыны</a:t>
            </a:r>
            <a:endParaRPr lang="ru-RU" sz="155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-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тәулігіне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2,5 л/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адам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көлемінде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қосымша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таза су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өндіру</a:t>
            </a:r>
            <a:endParaRPr lang="ru-RU" sz="155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endParaRPr lang="ru-RU" sz="155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2-нұсқа –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жоғары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токты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беру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желілері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.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Бөлме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температурасындағы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асқын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өткізгіштер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дамыған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болса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. (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Бүгінгі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күні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мұндай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материалдар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550" b="1" spc="-5" dirty="0" err="1">
                <a:solidFill>
                  <a:srgbClr val="FFBF00"/>
                </a:solidFill>
                <a:latin typeface="Carlito"/>
                <a:cs typeface="Carlito"/>
              </a:rPr>
              <a:t>жоқ</a:t>
            </a:r>
            <a:r>
              <a:rPr lang="ru-RU" sz="1550" b="1" spc="-5" dirty="0">
                <a:solidFill>
                  <a:srgbClr val="FFBF00"/>
                </a:solidFill>
                <a:latin typeface="Carlito"/>
                <a:cs typeface="Carlito"/>
              </a:rPr>
              <a:t>)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783080"/>
            <a:ext cx="10081260" cy="5338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2905" y="853338"/>
            <a:ext cx="7385050" cy="9297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Дүниежүзілік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энергетикалық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жүйе</a:t>
            </a:r>
            <a:endParaRPr lang="ru-RU" sz="1950" b="1" spc="10" dirty="0">
              <a:solidFill>
                <a:srgbClr val="FFBF00"/>
              </a:solidFill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Энергияны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жеткізу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схемасы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және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халықты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ауыз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сумен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қамтамасыз</a:t>
            </a:r>
            <a:r>
              <a:rPr lang="ru-RU" sz="1950" b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1950" b="1" spc="10" dirty="0" err="1">
                <a:solidFill>
                  <a:srgbClr val="FFBF00"/>
                </a:solidFill>
                <a:latin typeface="Carlito"/>
                <a:cs typeface="Carlito"/>
              </a:rPr>
              <a:t>ету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6944" y="1729740"/>
            <a:ext cx="4360545" cy="4509770"/>
            <a:chOff x="1456944" y="1729740"/>
            <a:chExt cx="4360545" cy="4509770"/>
          </a:xfrm>
        </p:grpSpPr>
        <p:sp>
          <p:nvSpPr>
            <p:cNvPr id="3" name="object 3"/>
            <p:cNvSpPr/>
            <p:nvPr/>
          </p:nvSpPr>
          <p:spPr>
            <a:xfrm>
              <a:off x="1456944" y="1729740"/>
              <a:ext cx="4360163" cy="45095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6088" y="6230111"/>
              <a:ext cx="4342130" cy="0"/>
            </a:xfrm>
            <a:custGeom>
              <a:avLst/>
              <a:gdLst/>
              <a:ahLst/>
              <a:cxnLst/>
              <a:rect l="l" t="t" r="r" b="b"/>
              <a:pathLst>
                <a:path w="4342130">
                  <a:moveTo>
                    <a:pt x="0" y="0"/>
                  </a:moveTo>
                  <a:lnTo>
                    <a:pt x="4341876" y="0"/>
                  </a:lnTo>
                </a:path>
              </a:pathLst>
            </a:custGeom>
            <a:ln w="10668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27276" y="2164080"/>
              <a:ext cx="3256915" cy="1475740"/>
            </a:xfrm>
            <a:custGeom>
              <a:avLst/>
              <a:gdLst/>
              <a:ahLst/>
              <a:cxnLst/>
              <a:rect l="l" t="t" r="r" b="b"/>
              <a:pathLst>
                <a:path w="3256915" h="1475739">
                  <a:moveTo>
                    <a:pt x="0" y="1475232"/>
                  </a:moveTo>
                  <a:lnTo>
                    <a:pt x="40585" y="1441555"/>
                  </a:lnTo>
                  <a:lnTo>
                    <a:pt x="81070" y="1407665"/>
                  </a:lnTo>
                  <a:lnTo>
                    <a:pt x="121468" y="1373688"/>
                  </a:lnTo>
                  <a:lnTo>
                    <a:pt x="161790" y="1339748"/>
                  </a:lnTo>
                  <a:lnTo>
                    <a:pt x="202050" y="1305971"/>
                  </a:lnTo>
                  <a:lnTo>
                    <a:pt x="242259" y="1272483"/>
                  </a:lnTo>
                  <a:lnTo>
                    <a:pt x="282431" y="1239409"/>
                  </a:lnTo>
                  <a:lnTo>
                    <a:pt x="322577" y="1206874"/>
                  </a:lnTo>
                  <a:lnTo>
                    <a:pt x="362712" y="1175004"/>
                  </a:lnTo>
                  <a:lnTo>
                    <a:pt x="400887" y="1144787"/>
                  </a:lnTo>
                  <a:lnTo>
                    <a:pt x="436127" y="1116602"/>
                  </a:lnTo>
                  <a:lnTo>
                    <a:pt x="469900" y="1089660"/>
                  </a:lnTo>
                  <a:lnTo>
                    <a:pt x="503672" y="1063168"/>
                  </a:lnTo>
                  <a:lnTo>
                    <a:pt x="538912" y="1036338"/>
                  </a:lnTo>
                  <a:lnTo>
                    <a:pt x="577088" y="1008380"/>
                  </a:lnTo>
                  <a:lnTo>
                    <a:pt x="619665" y="978502"/>
                  </a:lnTo>
                  <a:lnTo>
                    <a:pt x="668114" y="945914"/>
                  </a:lnTo>
                  <a:lnTo>
                    <a:pt x="723900" y="909828"/>
                  </a:lnTo>
                  <a:lnTo>
                    <a:pt x="757116" y="888867"/>
                  </a:lnTo>
                  <a:lnTo>
                    <a:pt x="792611" y="866454"/>
                  </a:lnTo>
                  <a:lnTo>
                    <a:pt x="830163" y="842783"/>
                  </a:lnTo>
                  <a:lnTo>
                    <a:pt x="869550" y="818048"/>
                  </a:lnTo>
                  <a:lnTo>
                    <a:pt x="910550" y="792441"/>
                  </a:lnTo>
                  <a:lnTo>
                    <a:pt x="952942" y="766157"/>
                  </a:lnTo>
                  <a:lnTo>
                    <a:pt x="996506" y="739389"/>
                  </a:lnTo>
                  <a:lnTo>
                    <a:pt x="1041018" y="712331"/>
                  </a:lnTo>
                  <a:lnTo>
                    <a:pt x="1086258" y="685176"/>
                  </a:lnTo>
                  <a:lnTo>
                    <a:pt x="1132005" y="658118"/>
                  </a:lnTo>
                  <a:lnTo>
                    <a:pt x="1178036" y="631350"/>
                  </a:lnTo>
                  <a:lnTo>
                    <a:pt x="1224130" y="605066"/>
                  </a:lnTo>
                  <a:lnTo>
                    <a:pt x="1270066" y="579459"/>
                  </a:lnTo>
                  <a:lnTo>
                    <a:pt x="1315623" y="554724"/>
                  </a:lnTo>
                  <a:lnTo>
                    <a:pt x="1360578" y="531053"/>
                  </a:lnTo>
                  <a:lnTo>
                    <a:pt x="1404711" y="508640"/>
                  </a:lnTo>
                  <a:lnTo>
                    <a:pt x="1447800" y="487680"/>
                  </a:lnTo>
                  <a:lnTo>
                    <a:pt x="1495219" y="465431"/>
                  </a:lnTo>
                  <a:lnTo>
                    <a:pt x="1541373" y="444331"/>
                  </a:lnTo>
                  <a:lnTo>
                    <a:pt x="1586581" y="424269"/>
                  </a:lnTo>
                  <a:lnTo>
                    <a:pt x="1631164" y="405133"/>
                  </a:lnTo>
                  <a:lnTo>
                    <a:pt x="1675440" y="386813"/>
                  </a:lnTo>
                  <a:lnTo>
                    <a:pt x="1719730" y="369198"/>
                  </a:lnTo>
                  <a:lnTo>
                    <a:pt x="1764353" y="352175"/>
                  </a:lnTo>
                  <a:lnTo>
                    <a:pt x="1809629" y="335635"/>
                  </a:lnTo>
                  <a:lnTo>
                    <a:pt x="1855878" y="319466"/>
                  </a:lnTo>
                  <a:lnTo>
                    <a:pt x="1903419" y="303558"/>
                  </a:lnTo>
                  <a:lnTo>
                    <a:pt x="1952572" y="287798"/>
                  </a:lnTo>
                  <a:lnTo>
                    <a:pt x="2003657" y="272076"/>
                  </a:lnTo>
                  <a:lnTo>
                    <a:pt x="2056994" y="256281"/>
                  </a:lnTo>
                  <a:lnTo>
                    <a:pt x="2112901" y="240302"/>
                  </a:lnTo>
                  <a:lnTo>
                    <a:pt x="2171700" y="224028"/>
                  </a:lnTo>
                  <a:lnTo>
                    <a:pt x="2213577" y="213087"/>
                  </a:lnTo>
                  <a:lnTo>
                    <a:pt x="2256844" y="202287"/>
                  </a:lnTo>
                  <a:lnTo>
                    <a:pt x="2301400" y="191618"/>
                  </a:lnTo>
                  <a:lnTo>
                    <a:pt x="2347142" y="181069"/>
                  </a:lnTo>
                  <a:lnTo>
                    <a:pt x="2393967" y="170630"/>
                  </a:lnTo>
                  <a:lnTo>
                    <a:pt x="2441774" y="160291"/>
                  </a:lnTo>
                  <a:lnTo>
                    <a:pt x="2490460" y="150041"/>
                  </a:lnTo>
                  <a:lnTo>
                    <a:pt x="2539924" y="139870"/>
                  </a:lnTo>
                  <a:lnTo>
                    <a:pt x="2590062" y="129767"/>
                  </a:lnTo>
                  <a:lnTo>
                    <a:pt x="2640773" y="119723"/>
                  </a:lnTo>
                  <a:lnTo>
                    <a:pt x="2691955" y="109728"/>
                  </a:lnTo>
                  <a:lnTo>
                    <a:pt x="2743505" y="99769"/>
                  </a:lnTo>
                  <a:lnTo>
                    <a:pt x="2795322" y="89839"/>
                  </a:lnTo>
                  <a:lnTo>
                    <a:pt x="2847302" y="79925"/>
                  </a:lnTo>
                  <a:lnTo>
                    <a:pt x="2899344" y="70019"/>
                  </a:lnTo>
                  <a:lnTo>
                    <a:pt x="2951346" y="60109"/>
                  </a:lnTo>
                  <a:lnTo>
                    <a:pt x="3003206" y="50185"/>
                  </a:lnTo>
                  <a:lnTo>
                    <a:pt x="3054820" y="40237"/>
                  </a:lnTo>
                  <a:lnTo>
                    <a:pt x="3106088" y="30255"/>
                  </a:lnTo>
                  <a:lnTo>
                    <a:pt x="3156907" y="20228"/>
                  </a:lnTo>
                  <a:lnTo>
                    <a:pt x="3207174" y="10147"/>
                  </a:lnTo>
                  <a:lnTo>
                    <a:pt x="3256788" y="0"/>
                  </a:lnTo>
                </a:path>
              </a:pathLst>
            </a:custGeom>
            <a:ln w="2133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6890" y="3598926"/>
              <a:ext cx="79247" cy="79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49602" y="3298698"/>
              <a:ext cx="79247" cy="79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10790" y="3033522"/>
              <a:ext cx="79247" cy="79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4689" y="2611374"/>
              <a:ext cx="79248" cy="792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58589" y="2347722"/>
              <a:ext cx="79248" cy="79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43678" y="2123694"/>
              <a:ext cx="79248" cy="79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27276" y="2189988"/>
              <a:ext cx="3256915" cy="3074035"/>
            </a:xfrm>
            <a:custGeom>
              <a:avLst/>
              <a:gdLst/>
              <a:ahLst/>
              <a:cxnLst/>
              <a:rect l="l" t="t" r="r" b="b"/>
              <a:pathLst>
                <a:path w="3256915" h="3074035">
                  <a:moveTo>
                    <a:pt x="0" y="3073908"/>
                  </a:moveTo>
                  <a:lnTo>
                    <a:pt x="26102" y="3030279"/>
                  </a:lnTo>
                  <a:lnTo>
                    <a:pt x="52162" y="2986320"/>
                  </a:lnTo>
                  <a:lnTo>
                    <a:pt x="78182" y="2942121"/>
                  </a:lnTo>
                  <a:lnTo>
                    <a:pt x="104165" y="2897772"/>
                  </a:lnTo>
                  <a:lnTo>
                    <a:pt x="130114" y="2853363"/>
                  </a:lnTo>
                  <a:lnTo>
                    <a:pt x="156034" y="2808985"/>
                  </a:lnTo>
                  <a:lnTo>
                    <a:pt x="181927" y="2764726"/>
                  </a:lnTo>
                  <a:lnTo>
                    <a:pt x="207797" y="2720677"/>
                  </a:lnTo>
                  <a:lnTo>
                    <a:pt x="233646" y="2676928"/>
                  </a:lnTo>
                  <a:lnTo>
                    <a:pt x="259479" y="2633569"/>
                  </a:lnTo>
                  <a:lnTo>
                    <a:pt x="285299" y="2590690"/>
                  </a:lnTo>
                  <a:lnTo>
                    <a:pt x="311109" y="2548381"/>
                  </a:lnTo>
                  <a:lnTo>
                    <a:pt x="336912" y="2506731"/>
                  </a:lnTo>
                  <a:lnTo>
                    <a:pt x="362712" y="2465832"/>
                  </a:lnTo>
                  <a:lnTo>
                    <a:pt x="389521" y="2423839"/>
                  </a:lnTo>
                  <a:lnTo>
                    <a:pt x="414708" y="2384032"/>
                  </a:lnTo>
                  <a:lnTo>
                    <a:pt x="438758" y="2345890"/>
                  </a:lnTo>
                  <a:lnTo>
                    <a:pt x="462159" y="2308892"/>
                  </a:lnTo>
                  <a:lnTo>
                    <a:pt x="485398" y="2272519"/>
                  </a:lnTo>
                  <a:lnTo>
                    <a:pt x="508961" y="2236249"/>
                  </a:lnTo>
                  <a:lnTo>
                    <a:pt x="533336" y="2199564"/>
                  </a:lnTo>
                  <a:lnTo>
                    <a:pt x="559010" y="2161942"/>
                  </a:lnTo>
                  <a:lnTo>
                    <a:pt x="586469" y="2122863"/>
                  </a:lnTo>
                  <a:lnTo>
                    <a:pt x="616200" y="2081807"/>
                  </a:lnTo>
                  <a:lnTo>
                    <a:pt x="648691" y="2038254"/>
                  </a:lnTo>
                  <a:lnTo>
                    <a:pt x="684429" y="1991684"/>
                  </a:lnTo>
                  <a:lnTo>
                    <a:pt x="723900" y="1941576"/>
                  </a:lnTo>
                  <a:lnTo>
                    <a:pt x="749359" y="1910155"/>
                  </a:lnTo>
                  <a:lnTo>
                    <a:pt x="776209" y="1877099"/>
                  </a:lnTo>
                  <a:lnTo>
                    <a:pt x="804347" y="1842566"/>
                  </a:lnTo>
                  <a:lnTo>
                    <a:pt x="833671" y="1806715"/>
                  </a:lnTo>
                  <a:lnTo>
                    <a:pt x="864079" y="1769704"/>
                  </a:lnTo>
                  <a:lnTo>
                    <a:pt x="895468" y="1731693"/>
                  </a:lnTo>
                  <a:lnTo>
                    <a:pt x="927737" y="1692840"/>
                  </a:lnTo>
                  <a:lnTo>
                    <a:pt x="960782" y="1653305"/>
                  </a:lnTo>
                  <a:lnTo>
                    <a:pt x="994503" y="1613246"/>
                  </a:lnTo>
                  <a:lnTo>
                    <a:pt x="1028797" y="1572821"/>
                  </a:lnTo>
                  <a:lnTo>
                    <a:pt x="1063561" y="1532191"/>
                  </a:lnTo>
                  <a:lnTo>
                    <a:pt x="1098694" y="1491513"/>
                  </a:lnTo>
                  <a:lnTo>
                    <a:pt x="1134092" y="1450948"/>
                  </a:lnTo>
                  <a:lnTo>
                    <a:pt x="1169655" y="1410652"/>
                  </a:lnTo>
                  <a:lnTo>
                    <a:pt x="1205280" y="1370786"/>
                  </a:lnTo>
                  <a:lnTo>
                    <a:pt x="1240864" y="1331508"/>
                  </a:lnTo>
                  <a:lnTo>
                    <a:pt x="1276306" y="1292978"/>
                  </a:lnTo>
                  <a:lnTo>
                    <a:pt x="1311503" y="1255353"/>
                  </a:lnTo>
                  <a:lnTo>
                    <a:pt x="1346353" y="1218793"/>
                  </a:lnTo>
                  <a:lnTo>
                    <a:pt x="1380754" y="1183457"/>
                  </a:lnTo>
                  <a:lnTo>
                    <a:pt x="1414603" y="1149504"/>
                  </a:lnTo>
                  <a:lnTo>
                    <a:pt x="1447800" y="1117092"/>
                  </a:lnTo>
                  <a:lnTo>
                    <a:pt x="1487412" y="1079506"/>
                  </a:lnTo>
                  <a:lnTo>
                    <a:pt x="1526109" y="1043371"/>
                  </a:lnTo>
                  <a:lnTo>
                    <a:pt x="1564075" y="1008556"/>
                  </a:lnTo>
                  <a:lnTo>
                    <a:pt x="1601496" y="974931"/>
                  </a:lnTo>
                  <a:lnTo>
                    <a:pt x="1638556" y="942366"/>
                  </a:lnTo>
                  <a:lnTo>
                    <a:pt x="1675440" y="910731"/>
                  </a:lnTo>
                  <a:lnTo>
                    <a:pt x="1712334" y="879895"/>
                  </a:lnTo>
                  <a:lnTo>
                    <a:pt x="1749422" y="849729"/>
                  </a:lnTo>
                  <a:lnTo>
                    <a:pt x="1786890" y="820102"/>
                  </a:lnTo>
                  <a:lnTo>
                    <a:pt x="1824922" y="790884"/>
                  </a:lnTo>
                  <a:lnTo>
                    <a:pt x="1863703" y="761946"/>
                  </a:lnTo>
                  <a:lnTo>
                    <a:pt x="1903419" y="733156"/>
                  </a:lnTo>
                  <a:lnTo>
                    <a:pt x="1944255" y="704386"/>
                  </a:lnTo>
                  <a:lnTo>
                    <a:pt x="1986394" y="675504"/>
                  </a:lnTo>
                  <a:lnTo>
                    <a:pt x="2030024" y="646380"/>
                  </a:lnTo>
                  <a:lnTo>
                    <a:pt x="2075328" y="616885"/>
                  </a:lnTo>
                  <a:lnTo>
                    <a:pt x="2122491" y="586888"/>
                  </a:lnTo>
                  <a:lnTo>
                    <a:pt x="2171700" y="556260"/>
                  </a:lnTo>
                  <a:lnTo>
                    <a:pt x="2210032" y="532851"/>
                  </a:lnTo>
                  <a:lnTo>
                    <a:pt x="2249541" y="509487"/>
                  </a:lnTo>
                  <a:lnTo>
                    <a:pt x="2290146" y="486164"/>
                  </a:lnTo>
                  <a:lnTo>
                    <a:pt x="2331769" y="462879"/>
                  </a:lnTo>
                  <a:lnTo>
                    <a:pt x="2374331" y="439628"/>
                  </a:lnTo>
                  <a:lnTo>
                    <a:pt x="2417754" y="416409"/>
                  </a:lnTo>
                  <a:lnTo>
                    <a:pt x="2461959" y="393217"/>
                  </a:lnTo>
                  <a:lnTo>
                    <a:pt x="2506867" y="370049"/>
                  </a:lnTo>
                  <a:lnTo>
                    <a:pt x="2552399" y="346903"/>
                  </a:lnTo>
                  <a:lnTo>
                    <a:pt x="2598477" y="323775"/>
                  </a:lnTo>
                  <a:lnTo>
                    <a:pt x="2645022" y="300661"/>
                  </a:lnTo>
                  <a:lnTo>
                    <a:pt x="2691955" y="277558"/>
                  </a:lnTo>
                  <a:lnTo>
                    <a:pt x="2739198" y="254463"/>
                  </a:lnTo>
                  <a:lnTo>
                    <a:pt x="2786671" y="231373"/>
                  </a:lnTo>
                  <a:lnTo>
                    <a:pt x="2834297" y="208284"/>
                  </a:lnTo>
                  <a:lnTo>
                    <a:pt x="2881996" y="185194"/>
                  </a:lnTo>
                  <a:lnTo>
                    <a:pt x="2929690" y="162098"/>
                  </a:lnTo>
                  <a:lnTo>
                    <a:pt x="2977300" y="138993"/>
                  </a:lnTo>
                  <a:lnTo>
                    <a:pt x="3024747" y="115877"/>
                  </a:lnTo>
                  <a:lnTo>
                    <a:pt x="3071953" y="92745"/>
                  </a:lnTo>
                  <a:lnTo>
                    <a:pt x="3118839" y="69595"/>
                  </a:lnTo>
                  <a:lnTo>
                    <a:pt x="3165325" y="46422"/>
                  </a:lnTo>
                  <a:lnTo>
                    <a:pt x="3211335" y="23225"/>
                  </a:lnTo>
                  <a:lnTo>
                    <a:pt x="3256788" y="0"/>
                  </a:lnTo>
                </a:path>
              </a:pathLst>
            </a:custGeom>
            <a:ln w="2133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86890" y="5223510"/>
              <a:ext cx="79247" cy="792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49602" y="4615434"/>
              <a:ext cx="79247" cy="792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10790" y="4091178"/>
              <a:ext cx="79247" cy="792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34689" y="3266694"/>
              <a:ext cx="79248" cy="79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58589" y="2705862"/>
              <a:ext cx="79248" cy="792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43678" y="2149602"/>
              <a:ext cx="79248" cy="792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82664" y="6316433"/>
            <a:ext cx="3670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2000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06869" y="6316433"/>
            <a:ext cx="3670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2020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29399" y="6316433"/>
            <a:ext cx="365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4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76134" y="6316433"/>
            <a:ext cx="3670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2080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0339" y="6316433"/>
            <a:ext cx="3670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2100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24545" y="6316433"/>
            <a:ext cx="36703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2120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9253" y="1316195"/>
            <a:ext cx="179536" cy="49139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50"/>
              </a:lnSpc>
            </a:pP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Жер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тұрғындарының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болжамдары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/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Энергиямен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қамтамасыз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ету</a:t>
            </a:r>
            <a:endParaRPr sz="1300" dirty="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45288" y="6270705"/>
            <a:ext cx="649700" cy="512961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480"/>
              </a:spcBef>
            </a:pPr>
            <a:r>
              <a:rPr sz="1300" b="1" spc="5" dirty="0">
                <a:solidFill>
                  <a:srgbClr val="595959"/>
                </a:solidFill>
                <a:latin typeface="Carlito"/>
                <a:cs typeface="Carlito"/>
              </a:rPr>
              <a:t>2060</a:t>
            </a:r>
            <a:endParaRPr sz="13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kk-KZ" sz="1300" b="1" spc="-105" dirty="0">
                <a:solidFill>
                  <a:srgbClr val="595959"/>
                </a:solidFill>
                <a:latin typeface="Carlito"/>
                <a:cs typeface="Carlito"/>
              </a:rPr>
              <a:t>Жылдар</a:t>
            </a:r>
            <a:endParaRPr sz="1300" dirty="0">
              <a:latin typeface="Carlito"/>
              <a:cs typeface="Carlito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604275" y="1057116"/>
            <a:ext cx="3865245" cy="55111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5080" indent="-1607820" algn="ctr">
              <a:lnSpc>
                <a:spcPct val="102899"/>
              </a:lnSpc>
              <a:spcBef>
                <a:spcPts val="50"/>
              </a:spcBef>
            </a:pPr>
            <a:r>
              <a:rPr lang="ru-RU" sz="1750" i="0" spc="5" dirty="0" err="1">
                <a:solidFill>
                  <a:srgbClr val="ED7C31"/>
                </a:solidFill>
              </a:rPr>
              <a:t>Жер</a:t>
            </a:r>
            <a:r>
              <a:rPr lang="ru-RU" sz="1750" i="0" spc="5" dirty="0">
                <a:solidFill>
                  <a:srgbClr val="ED7C31"/>
                </a:solidFill>
              </a:rPr>
              <a:t> </a:t>
            </a:r>
            <a:r>
              <a:rPr lang="ru-RU" sz="1750" i="0" spc="5" dirty="0" err="1">
                <a:solidFill>
                  <a:srgbClr val="ED7C31"/>
                </a:solidFill>
              </a:rPr>
              <a:t>тұрғындарын</a:t>
            </a:r>
            <a:r>
              <a:rPr lang="ru-RU" sz="1750" i="0" spc="5" dirty="0">
                <a:solidFill>
                  <a:srgbClr val="ED7C31"/>
                </a:solidFill>
              </a:rPr>
              <a:t> </a:t>
            </a:r>
            <a:r>
              <a:rPr lang="ru-RU" sz="1750" i="0" spc="5" dirty="0" err="1">
                <a:solidFill>
                  <a:srgbClr val="ED7C31"/>
                </a:solidFill>
              </a:rPr>
              <a:t>энергиямен</a:t>
            </a:r>
            <a:r>
              <a:rPr lang="ru-RU" sz="1750" i="0" spc="5" dirty="0">
                <a:solidFill>
                  <a:srgbClr val="ED7C31"/>
                </a:solidFill>
              </a:rPr>
              <a:t> </a:t>
            </a:r>
            <a:r>
              <a:rPr lang="ru-RU" sz="1750" i="0" spc="5" dirty="0" err="1">
                <a:solidFill>
                  <a:srgbClr val="ED7C31"/>
                </a:solidFill>
              </a:rPr>
              <a:t>қамтамасыз</a:t>
            </a:r>
            <a:r>
              <a:rPr lang="ru-RU" sz="1750" i="0" spc="5" dirty="0">
                <a:solidFill>
                  <a:srgbClr val="ED7C31"/>
                </a:solidFill>
              </a:rPr>
              <a:t> </a:t>
            </a:r>
            <a:r>
              <a:rPr lang="ru-RU" sz="1750" i="0" spc="5" dirty="0" err="1">
                <a:solidFill>
                  <a:srgbClr val="ED7C31"/>
                </a:solidFill>
              </a:rPr>
              <a:t>ету</a:t>
            </a:r>
            <a:r>
              <a:rPr lang="ru-RU" sz="1750" i="0" spc="5" dirty="0">
                <a:solidFill>
                  <a:srgbClr val="ED7C31"/>
                </a:solidFill>
              </a:rPr>
              <a:t> </a:t>
            </a:r>
            <a:r>
              <a:rPr lang="ru-RU" sz="1750" i="0" spc="5" dirty="0" err="1">
                <a:solidFill>
                  <a:srgbClr val="ED7C31"/>
                </a:solidFill>
              </a:rPr>
              <a:t>болжамы</a:t>
            </a:r>
            <a:endParaRPr sz="1750" dirty="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834257" y="4580382"/>
            <a:ext cx="291465" cy="314325"/>
            <a:chOff x="3834257" y="4580382"/>
            <a:chExt cx="291465" cy="314325"/>
          </a:xfrm>
        </p:grpSpPr>
        <p:sp>
          <p:nvSpPr>
            <p:cNvPr id="29" name="object 29"/>
            <p:cNvSpPr/>
            <p:nvPr/>
          </p:nvSpPr>
          <p:spPr>
            <a:xfrm>
              <a:off x="3940302" y="4580382"/>
              <a:ext cx="79248" cy="792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45052" y="4855464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269748" y="0"/>
                  </a:lnTo>
                </a:path>
              </a:pathLst>
            </a:custGeom>
            <a:ln w="2133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40302" y="4815078"/>
              <a:ext cx="79248" cy="7924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129518" y="4723872"/>
            <a:ext cx="1989990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1300" b="1" spc="5" dirty="0">
                <a:solidFill>
                  <a:srgbClr val="ED7C31"/>
                </a:solidFill>
                <a:latin typeface="Carlito"/>
                <a:cs typeface="Carlito"/>
              </a:rPr>
              <a:t>Энергия </a:t>
            </a:r>
            <a:r>
              <a:rPr lang="ru-RU" sz="1300" b="1" spc="5" dirty="0" err="1">
                <a:solidFill>
                  <a:srgbClr val="ED7C31"/>
                </a:solidFill>
                <a:latin typeface="Carlito"/>
                <a:cs typeface="Carlito"/>
              </a:rPr>
              <a:t>қамтамасыз</a:t>
            </a:r>
            <a:r>
              <a:rPr lang="ru-RU" sz="1300" b="1" spc="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ED7C31"/>
                </a:solidFill>
                <a:latin typeface="Carlito"/>
                <a:cs typeface="Carlito"/>
              </a:rPr>
              <a:t>ету</a:t>
            </a:r>
            <a:endParaRPr sz="1300" dirty="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68274" y="5254212"/>
            <a:ext cx="41465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1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2</a:t>
            </a: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8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85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45479" y="4146295"/>
            <a:ext cx="94805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28003</a:t>
            </a:r>
            <a:r>
              <a:rPr sz="1200" b="1" spc="2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  <a:p>
            <a:pPr marL="47625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FF0000"/>
                </a:solidFill>
                <a:latin typeface="Carlito"/>
                <a:cs typeface="Carlito"/>
              </a:rPr>
              <a:t>20 спт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15</a:t>
            </a:r>
            <a:r>
              <a:rPr sz="1200" b="1" spc="-20" dirty="0">
                <a:solidFill>
                  <a:srgbClr val="91CF5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экр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41253" y="4466070"/>
            <a:ext cx="2074181" cy="196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350"/>
              </a:lnSpc>
              <a:spcBef>
                <a:spcPts val="110"/>
              </a:spcBef>
              <a:tabLst>
                <a:tab pos="320675" algn="l"/>
              </a:tabLst>
            </a:pPr>
            <a:r>
              <a:rPr sz="1200" u="heavy" dirty="0">
                <a:solidFill>
                  <a:srgbClr val="91CF50"/>
                </a:solidFill>
                <a:uFill>
                  <a:solidFill>
                    <a:srgbClr val="5B9AD4"/>
                  </a:solidFill>
                </a:uFill>
                <a:latin typeface="Times New Roman"/>
                <a:cs typeface="Times New Roman"/>
              </a:rPr>
              <a:t> 	</a:t>
            </a:r>
            <a:r>
              <a:rPr lang="ru-RU" sz="1400" b="1" dirty="0" err="1">
                <a:solidFill>
                  <a:srgbClr val="00B0F0"/>
                </a:solidFill>
                <a:uFill>
                  <a:solidFill>
                    <a:srgbClr val="5B9AD4"/>
                  </a:solidFill>
                </a:uFill>
                <a:latin typeface="Carlito"/>
                <a:cs typeface="Times New Roman"/>
              </a:rPr>
              <a:t>Жер</a:t>
            </a:r>
            <a:r>
              <a:rPr lang="ru-RU" sz="1400" b="1" dirty="0">
                <a:solidFill>
                  <a:srgbClr val="00B0F0"/>
                </a:solidFill>
                <a:uFill>
                  <a:solidFill>
                    <a:srgbClr val="5B9AD4"/>
                  </a:solidFill>
                </a:uFill>
                <a:latin typeface="Carlito"/>
                <a:cs typeface="Times New Roman"/>
              </a:rPr>
              <a:t> </a:t>
            </a:r>
            <a:r>
              <a:rPr lang="ru-RU" sz="1400" b="1" dirty="0" err="1">
                <a:solidFill>
                  <a:srgbClr val="00B0F0"/>
                </a:solidFill>
                <a:uFill>
                  <a:solidFill>
                    <a:srgbClr val="5B9AD4"/>
                  </a:solidFill>
                </a:uFill>
                <a:latin typeface="Carlito"/>
                <a:cs typeface="Times New Roman"/>
              </a:rPr>
              <a:t>халқының</a:t>
            </a:r>
            <a:r>
              <a:rPr lang="ru-RU" sz="1400" b="1" dirty="0">
                <a:solidFill>
                  <a:srgbClr val="00B0F0"/>
                </a:solidFill>
                <a:uFill>
                  <a:solidFill>
                    <a:srgbClr val="5B9AD4"/>
                  </a:solidFill>
                </a:uFill>
                <a:latin typeface="Carlito"/>
                <a:cs typeface="Times New Roman"/>
              </a:rPr>
              <a:t> саны</a:t>
            </a:r>
            <a:endParaRPr sz="1200" b="1" dirty="0">
              <a:solidFill>
                <a:srgbClr val="00B0F0"/>
              </a:solidFill>
              <a:latin typeface="Carlito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02969" y="2187914"/>
            <a:ext cx="1805305" cy="865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81685">
              <a:lnSpc>
                <a:spcPct val="100000"/>
              </a:lnSpc>
              <a:spcBef>
                <a:spcPts val="110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55980</a:t>
            </a:r>
            <a:r>
              <a:rPr sz="1200" b="1" spc="3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  <a:p>
            <a:pPr marL="781685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FF0000"/>
                </a:solidFill>
                <a:latin typeface="Carlito"/>
                <a:cs typeface="Carlito"/>
              </a:rPr>
              <a:t>410 спт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280</a:t>
            </a:r>
            <a:r>
              <a:rPr sz="1200" b="1" spc="-10" dirty="0">
                <a:solidFill>
                  <a:srgbClr val="91CF5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экр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46530</a:t>
            </a:r>
            <a:r>
              <a:rPr sz="1200" b="1" spc="4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FF0000"/>
                </a:solidFill>
                <a:latin typeface="Carlito"/>
                <a:cs typeface="Carlito"/>
              </a:rPr>
              <a:t>325 спт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240</a:t>
            </a:r>
            <a:r>
              <a:rPr sz="1200" b="1" spc="45" dirty="0">
                <a:solidFill>
                  <a:srgbClr val="91CF5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экр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31852" y="3292805"/>
            <a:ext cx="103568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38878</a:t>
            </a:r>
            <a:r>
              <a:rPr sz="1200" b="1" spc="3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FF0000"/>
                </a:solidFill>
                <a:latin typeface="Carlito"/>
                <a:cs typeface="Carlito"/>
              </a:rPr>
              <a:t>290 спт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190</a:t>
            </a:r>
            <a:r>
              <a:rPr sz="1200" b="1" spc="-10" dirty="0">
                <a:solidFill>
                  <a:srgbClr val="91CF5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91CF50"/>
                </a:solidFill>
                <a:latin typeface="Carlito"/>
                <a:cs typeface="Carlito"/>
              </a:rPr>
              <a:t>экр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04113" y="4700958"/>
            <a:ext cx="41465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2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0</a:t>
            </a: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9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65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30828" y="4885376"/>
            <a:ext cx="31559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02260" algn="l"/>
              </a:tabLst>
            </a:pPr>
            <a:r>
              <a:rPr sz="1200" u="heavy" dirty="0">
                <a:solidFill>
                  <a:srgbClr val="ED7C31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03297" y="3643340"/>
            <a:ext cx="33782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6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916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67638" y="3076426"/>
            <a:ext cx="337820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7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7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16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90053" y="2631418"/>
            <a:ext cx="33591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8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4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2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4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34860" y="1810021"/>
            <a:ext cx="73025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11213</a:t>
            </a:r>
            <a:r>
              <a:rPr sz="1200" b="1" spc="-20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01287" y="1938015"/>
            <a:ext cx="41465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1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0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2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53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01287" y="2122376"/>
            <a:ext cx="30035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м</a:t>
            </a:r>
            <a:r>
              <a:rPr sz="1200" b="1" spc="10" dirty="0">
                <a:solidFill>
                  <a:srgbClr val="5B9AD4"/>
                </a:solidFill>
                <a:latin typeface="Carlito"/>
                <a:cs typeface="Carlito"/>
              </a:rPr>
              <a:t>л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10889" y="2223012"/>
            <a:ext cx="335915" cy="3949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9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5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5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0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843528" y="5387340"/>
            <a:ext cx="251460" cy="0"/>
          </a:xfrm>
          <a:custGeom>
            <a:avLst/>
            <a:gdLst/>
            <a:ahLst/>
            <a:cxnLst/>
            <a:rect l="l" t="t" r="r" b="b"/>
            <a:pathLst>
              <a:path w="251460">
                <a:moveTo>
                  <a:pt x="0" y="0"/>
                </a:moveTo>
                <a:lnTo>
                  <a:pt x="251460" y="0"/>
                </a:lnTo>
              </a:path>
            </a:pathLst>
          </a:custGeom>
          <a:ln w="16764">
            <a:solidFill>
              <a:srgbClr val="91C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142737" y="4966341"/>
            <a:ext cx="1964165" cy="783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600"/>
              </a:lnSpc>
              <a:spcBef>
                <a:spcPts val="95"/>
              </a:spcBef>
            </a:pPr>
            <a:r>
              <a:rPr lang="ru-RU" sz="1300" b="1" spc="5" dirty="0" err="1">
                <a:solidFill>
                  <a:srgbClr val="FF0000"/>
                </a:solidFill>
                <a:latin typeface="Carlito"/>
                <a:cs typeface="Carlito"/>
              </a:rPr>
              <a:t>Айналар</a:t>
            </a:r>
            <a:r>
              <a:rPr lang="ru-RU" sz="1300" b="1" spc="5" dirty="0">
                <a:solidFill>
                  <a:srgbClr val="FF0000"/>
                </a:solidFill>
                <a:latin typeface="Carlito"/>
                <a:cs typeface="Carlito"/>
              </a:rPr>
              <a:t> – </a:t>
            </a:r>
            <a:r>
              <a:rPr lang="ru-RU" sz="1300" b="1" spc="5" dirty="0" err="1">
                <a:solidFill>
                  <a:srgbClr val="FF0000"/>
                </a:solidFill>
                <a:latin typeface="Carlito"/>
                <a:cs typeface="Carlito"/>
              </a:rPr>
              <a:t>спутниктер</a:t>
            </a:r>
            <a:endParaRPr lang="ru-RU" sz="1300" b="1" spc="5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11600"/>
              </a:lnSpc>
              <a:spcBef>
                <a:spcPts val="95"/>
              </a:spcBef>
            </a:pPr>
            <a:endParaRPr lang="ru-RU" sz="400" b="1" spc="5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11600"/>
              </a:lnSpc>
              <a:spcBef>
                <a:spcPts val="95"/>
              </a:spcBef>
            </a:pPr>
            <a:r>
              <a:rPr lang="ru-RU" sz="1300" b="1" spc="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91CF50"/>
                </a:solidFill>
                <a:latin typeface="Carlito"/>
                <a:cs typeface="Carlito"/>
              </a:rPr>
              <a:t>Спутниктік</a:t>
            </a:r>
            <a:r>
              <a:rPr lang="ru-RU" sz="1300" b="1" spc="5" dirty="0">
                <a:solidFill>
                  <a:srgbClr val="91CF50"/>
                </a:solidFill>
                <a:latin typeface="Carlito"/>
                <a:cs typeface="Carlito"/>
              </a:rPr>
              <a:t> </a:t>
            </a:r>
            <a:r>
              <a:rPr lang="ru-RU" sz="1400" b="1" i="1" spc="5" dirty="0" err="1">
                <a:solidFill>
                  <a:srgbClr val="92D050"/>
                </a:solidFill>
                <a:latin typeface="Carlito"/>
              </a:rPr>
              <a:t>Шағылыстырғыштар</a:t>
            </a:r>
            <a:endParaRPr sz="1300" dirty="0">
              <a:solidFill>
                <a:srgbClr val="92D050"/>
              </a:solidFill>
              <a:latin typeface="Carlito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320983" y="1163769"/>
            <a:ext cx="3486785" cy="21794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З</a:t>
            </a:r>
            <a:r>
              <a:rPr lang="en-US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WESKan</a:t>
            </a:r>
            <a:r>
              <a:rPr lang="en-US" sz="1750" b="1" spc="5" dirty="0">
                <a:solidFill>
                  <a:srgbClr val="FFFFFF"/>
                </a:solidFill>
                <a:latin typeface="Carlito"/>
                <a:cs typeface="Carlito"/>
              </a:rPr>
              <a:t> – 2030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жобасын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іске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қосу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– 2050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жылға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қарай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шығатын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көмірсутекті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отынның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(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мұнай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-газ)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орнын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толтыру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мақсатында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қуаттылықты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дәйекті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ұлғайтумен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жүйенің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пилоттық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нұсқасы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lang="en-US" sz="1750" b="1" spc="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2030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жылға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қарай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техникалық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мәселелер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шешілуі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тиіс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: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320982" y="3400753"/>
            <a:ext cx="3826317" cy="2217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660" marR="359410" indent="-315595">
              <a:lnSpc>
                <a:spcPct val="100899"/>
              </a:lnSpc>
              <a:spcBef>
                <a:spcPts val="95"/>
              </a:spcBef>
              <a:buFont typeface="Carlito"/>
              <a:buChar char="-"/>
              <a:tabLst>
                <a:tab pos="327660" algn="l"/>
                <a:tab pos="328295" algn="l"/>
              </a:tabLst>
            </a:pP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айналардың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ғарыштық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спутниктері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lang="en-US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chemeClr val="bg1"/>
                </a:solidFill>
                <a:latin typeface="Carlito"/>
                <a:cs typeface="Carlito"/>
              </a:rPr>
              <a:t>ш</a:t>
            </a:r>
            <a:r>
              <a:rPr lang="ru-RU" sz="1750" b="1" spc="5" dirty="0" err="1">
                <a:solidFill>
                  <a:schemeClr val="bg1"/>
                </a:solidFill>
                <a:latin typeface="Carlito"/>
              </a:rPr>
              <a:t>ағылыстырғыш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спутниктері</a:t>
            </a:r>
            <a:endParaRPr lang="en-US" sz="1750" b="1" spc="-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327660" marR="359410" indent="-315595">
              <a:lnSpc>
                <a:spcPct val="100899"/>
              </a:lnSpc>
              <a:spcBef>
                <a:spcPts val="95"/>
              </a:spcBef>
              <a:buFont typeface="Carlito"/>
              <a:buChar char="-"/>
              <a:tabLst>
                <a:tab pos="327660" algn="l"/>
                <a:tab pos="328295" algn="l"/>
              </a:tabLst>
            </a:pP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Антарктикалық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kk-KZ" sz="1750" b="1" spc="-5" dirty="0">
                <a:solidFill>
                  <a:srgbClr val="FFFFFF"/>
                </a:solidFill>
                <a:latin typeface="Carlito"/>
                <a:cs typeface="Carlito"/>
              </a:rPr>
              <a:t>құрылғылардың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қалыптасуы</a:t>
            </a:r>
            <a:endParaRPr lang="en-US" sz="1750" b="1" spc="-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327660" marR="359410" indent="-315595">
              <a:lnSpc>
                <a:spcPct val="100899"/>
              </a:lnSpc>
              <a:spcBef>
                <a:spcPts val="95"/>
              </a:spcBef>
              <a:buFont typeface="Carlito"/>
              <a:buChar char="-"/>
              <a:tabLst>
                <a:tab pos="327660" algn="l"/>
                <a:tab pos="328295" algn="l"/>
              </a:tabLst>
            </a:pP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энергия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тасымалдау</a:t>
            </a:r>
            <a:endParaRPr lang="ru-RU" sz="1750" b="1" spc="-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327660" marR="359410" indent="-315595">
              <a:lnSpc>
                <a:spcPct val="100899"/>
              </a:lnSpc>
              <a:spcBef>
                <a:spcPts val="95"/>
              </a:spcBef>
              <a:buFont typeface="Carlito"/>
              <a:buChar char="-"/>
              <a:tabLst>
                <a:tab pos="327660" algn="l"/>
                <a:tab pos="328295" algn="l"/>
              </a:tabLst>
            </a:pP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сутегі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жылу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электр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станцияларын</a:t>
            </a:r>
            <a:r>
              <a:rPr lang="ru-RU" sz="175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-5" dirty="0" err="1">
                <a:solidFill>
                  <a:srgbClr val="FFFFFF"/>
                </a:solidFill>
                <a:latin typeface="Carlito"/>
                <a:cs typeface="Carlito"/>
              </a:rPr>
              <a:t>дамыту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50755" y="5710643"/>
            <a:ext cx="3366770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Жердегі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климаттық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бақылау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жүйесін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іске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қосу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2040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жылға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қарай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өзекті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Carlito"/>
                <a:cs typeface="Carlito"/>
              </a:rPr>
              <a:t>болады</a:t>
            </a:r>
            <a:r>
              <a:rPr lang="ru-RU" sz="1750" b="1" spc="5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79CDE7-A65A-479A-A2D9-11027A73F797}"/>
              </a:ext>
            </a:extLst>
          </p:cNvPr>
          <p:cNvSpPr/>
          <p:nvPr/>
        </p:nvSpPr>
        <p:spPr>
          <a:xfrm>
            <a:off x="4125247" y="232017"/>
            <a:ext cx="3203634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975">
              <a:spcBef>
                <a:spcPts val="100"/>
              </a:spcBef>
            </a:pPr>
            <a:r>
              <a:rPr lang="ru-RU" sz="2650" b="1" i="1" spc="-10" dirty="0" err="1">
                <a:solidFill>
                  <a:srgbClr val="FFD866"/>
                </a:solidFill>
                <a:latin typeface="Carlito"/>
                <a:ea typeface="+mj-ea"/>
              </a:rPr>
              <a:t>Болашақ</a:t>
            </a:r>
            <a:r>
              <a:rPr lang="ru-RU" sz="2650" b="1" i="1" spc="-10" dirty="0">
                <a:solidFill>
                  <a:srgbClr val="FFD866"/>
                </a:solidFill>
                <a:latin typeface="Carlito"/>
                <a:ea typeface="+mj-ea"/>
              </a:rPr>
              <a:t> </a:t>
            </a:r>
            <a:r>
              <a:rPr lang="ru-RU" sz="2650" b="1" i="1" spc="-10" dirty="0" err="1">
                <a:solidFill>
                  <a:srgbClr val="FFD866"/>
                </a:solidFill>
                <a:latin typeface="Carlito"/>
                <a:ea typeface="+mj-ea"/>
              </a:rPr>
              <a:t>энергиясы</a:t>
            </a:r>
            <a:endParaRPr lang="ru-KZ" sz="2650" b="1" i="1" spc="-10" dirty="0">
              <a:solidFill>
                <a:srgbClr val="FFD866"/>
              </a:solidFill>
              <a:latin typeface="Carlito"/>
              <a:ea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7101" y="909945"/>
            <a:ext cx="8658858" cy="607987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ЖОБАНЫҢ НЕГІЗГІ ПАРАМЕТРЛЕРІ: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Күннің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Энергия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көзі</a:t>
            </a:r>
            <a:endParaRPr lang="ru-RU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704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өмір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сүру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ұзақтығы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- 5 миллиард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жылға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дейін</a:t>
            </a:r>
            <a:endParaRPr lang="ru-RU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704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қуат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-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шектеусіз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және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масштабталатын</a:t>
            </a:r>
            <a:endParaRPr lang="ru-RU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704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экологиялық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стерильді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энергия </a:t>
            </a:r>
          </a:p>
          <a:p>
            <a:pPr marL="7704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экономикалық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тұрғыдан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тиімді</a:t>
            </a:r>
            <a:endParaRPr lang="ru-RU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704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эксергия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-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жоғары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және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басқарылатын</a:t>
            </a:r>
            <a:endParaRPr lang="ru-RU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2. 2100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қамтамасыз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етеді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–</a:t>
            </a:r>
          </a:p>
          <a:p>
            <a:pPr marL="43425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    -  энергия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өндірісі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- 81,68 млрд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моэ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(3,42*1021Дж/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</a:p>
          <a:p>
            <a:pPr marL="7200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- энергия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тұтынуы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55,98 миллиард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моэ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(2,34*1021Дж/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3. 2100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Жер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халқының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саны 11 миллиард 213 миллион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адам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;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4.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Спутниктердің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жалпы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саны (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айна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диаметрі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300 м) – 1056;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5.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Шағылыстырғыш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спутниктердің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температурасы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(алюминий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айна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) - 170-200 °</a:t>
            </a:r>
            <a:r>
              <a:rPr lang="en-US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C;</a:t>
            </a:r>
            <a:endParaRPr lang="kk-KZ" sz="1750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kk-KZ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6.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балансын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басқару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спутниктерінің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саны (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диаметрі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500 м) – 715; 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7.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Концентрленген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күн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радиациясының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антарктикалық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жинағыштарыдиаметрі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48 - 90 км (концентрация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дәрежесіне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байланысты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1800–6300 км2),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бағыттау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қателерін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және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оптикалық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аберрацияны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ескере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отырып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- 250–300 км.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8.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Қуаттылығы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2 ГВт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болатын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генераторларының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саны 54 000;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9.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Диаметрі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1,8 м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және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қысымы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200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атм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сутегі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газ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құбырлары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– 42 000 км;</a:t>
            </a:r>
          </a:p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10.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Кезекті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енгізу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750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шарттары</a:t>
            </a:r>
            <a:r>
              <a:rPr lang="ru-RU" sz="1750" spc="5" dirty="0">
                <a:solidFill>
                  <a:srgbClr val="FFFF00"/>
                </a:solidFill>
                <a:latin typeface="Times New Roman"/>
                <a:cs typeface="Times New Roman"/>
              </a:rPr>
              <a:t> – 2030 – 2100</a:t>
            </a:r>
            <a:endParaRPr sz="175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C6F763-16B5-47D3-A8DE-D05CD974C6B3}"/>
              </a:ext>
            </a:extLst>
          </p:cNvPr>
          <p:cNvSpPr/>
          <p:nvPr/>
        </p:nvSpPr>
        <p:spPr>
          <a:xfrm>
            <a:off x="4127500" y="245364"/>
            <a:ext cx="291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975">
              <a:spcBef>
                <a:spcPts val="100"/>
              </a:spcBef>
            </a:pPr>
            <a:r>
              <a:rPr lang="ru-RU" sz="2400" b="1" i="1" spc="-10" dirty="0" err="1">
                <a:solidFill>
                  <a:srgbClr val="FFD866"/>
                </a:solidFill>
                <a:latin typeface="Carlito"/>
              </a:rPr>
              <a:t>Болашақ</a:t>
            </a:r>
            <a:r>
              <a:rPr lang="ru-RU" sz="2400" b="1" i="1" spc="-10" dirty="0">
                <a:solidFill>
                  <a:srgbClr val="FFD866"/>
                </a:solidFill>
                <a:latin typeface="Carlito"/>
              </a:rPr>
              <a:t> </a:t>
            </a:r>
            <a:r>
              <a:rPr lang="ru-RU" sz="2400" b="1" i="1" spc="-10" dirty="0" err="1">
                <a:solidFill>
                  <a:srgbClr val="FFD866"/>
                </a:solidFill>
                <a:latin typeface="Carlito"/>
              </a:rPr>
              <a:t>энергиясы</a:t>
            </a:r>
            <a:endParaRPr lang="ru-KZ" sz="2400" b="1" i="1" spc="-10" dirty="0">
              <a:solidFill>
                <a:srgbClr val="FFD866"/>
              </a:solidFill>
              <a:latin typeface="Carl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055" y="1048512"/>
            <a:ext cx="3808476" cy="2176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06995" y="1010412"/>
            <a:ext cx="2959607" cy="2159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99788" y="1024128"/>
            <a:ext cx="2663952" cy="21595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5877" y="163072"/>
            <a:ext cx="9158222" cy="1109278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518159">
              <a:lnSpc>
                <a:spcPct val="100000"/>
              </a:lnSpc>
              <a:spcBef>
                <a:spcPts val="610"/>
              </a:spcBef>
              <a:tabLst>
                <a:tab pos="2101850" algn="l"/>
              </a:tabLst>
            </a:pPr>
            <a:r>
              <a:rPr lang="en-US" sz="1550" spc="-5" dirty="0" err="1">
                <a:solidFill>
                  <a:srgbClr val="FF0000"/>
                </a:solidFill>
              </a:rPr>
              <a:t>WESKan</a:t>
            </a:r>
            <a:r>
              <a:rPr lang="en-US" sz="1550" spc="-5" dirty="0">
                <a:solidFill>
                  <a:srgbClr val="FF0000"/>
                </a:solidFill>
              </a:rPr>
              <a:t> </a:t>
            </a:r>
            <a:r>
              <a:rPr lang="ru-RU" sz="1550" spc="-5" dirty="0" err="1">
                <a:solidFill>
                  <a:srgbClr val="FF0000"/>
                </a:solidFill>
              </a:rPr>
              <a:t>жобасы</a:t>
            </a:r>
            <a:r>
              <a:rPr lang="ru-RU" sz="1550" spc="-5" dirty="0">
                <a:solidFill>
                  <a:srgbClr val="FF0000"/>
                </a:solidFill>
              </a:rPr>
              <a:t>:               </a:t>
            </a:r>
            <a:r>
              <a:rPr lang="ru-RU" sz="2800" spc="-5" dirty="0" err="1">
                <a:solidFill>
                  <a:srgbClr val="FF0000"/>
                </a:solidFill>
              </a:rPr>
              <a:t>қиял</a:t>
            </a:r>
            <a:r>
              <a:rPr lang="ru-RU" sz="2800" spc="-5" dirty="0">
                <a:solidFill>
                  <a:srgbClr val="FF0000"/>
                </a:solidFill>
              </a:rPr>
              <a:t> </a:t>
            </a:r>
            <a:r>
              <a:rPr lang="ru-RU" sz="2800" spc="-5" dirty="0" err="1">
                <a:solidFill>
                  <a:srgbClr val="FF0000"/>
                </a:solidFill>
              </a:rPr>
              <a:t>немесе</a:t>
            </a:r>
            <a:r>
              <a:rPr lang="ru-RU" sz="2800" spc="-5" dirty="0">
                <a:solidFill>
                  <a:srgbClr val="FF0000"/>
                </a:solidFill>
              </a:rPr>
              <a:t> </a:t>
            </a:r>
            <a:r>
              <a:rPr lang="ru-RU" sz="2800" spc="-5" dirty="0" err="1">
                <a:solidFill>
                  <a:srgbClr val="FF0000"/>
                </a:solidFill>
              </a:rPr>
              <a:t>болашақ</a:t>
            </a:r>
            <a:r>
              <a:rPr lang="ru-RU" sz="2800" spc="-5" dirty="0">
                <a:solidFill>
                  <a:srgbClr val="FF0000"/>
                </a:solidFill>
              </a:rPr>
              <a:t> </a:t>
            </a:r>
            <a:r>
              <a:rPr lang="ru-RU" sz="2800" spc="-5" dirty="0" err="1">
                <a:solidFill>
                  <a:srgbClr val="FF0000"/>
                </a:solidFill>
              </a:rPr>
              <a:t>шындық</a:t>
            </a:r>
            <a:r>
              <a:rPr lang="ru-RU" sz="2800" spc="-5" dirty="0">
                <a:solidFill>
                  <a:srgbClr val="FF0000"/>
                </a:solidFill>
              </a:rPr>
              <a:t>?</a:t>
            </a:r>
            <a:br>
              <a:rPr lang="ru-RU" sz="2800" spc="-5" dirty="0">
                <a:solidFill>
                  <a:srgbClr val="FF0000"/>
                </a:solidFill>
              </a:rPr>
            </a:br>
            <a:r>
              <a:rPr lang="ru-RU" sz="1950" b="0" i="0" dirty="0">
                <a:solidFill>
                  <a:srgbClr val="FFFFFF"/>
                </a:solidFill>
              </a:rPr>
              <a:t>Алматы </a:t>
            </a:r>
            <a:r>
              <a:rPr lang="ru-RU" sz="1950" b="0" i="0" dirty="0" err="1">
                <a:solidFill>
                  <a:srgbClr val="FFFFFF"/>
                </a:solidFill>
              </a:rPr>
              <a:t>тұрғындары</a:t>
            </a:r>
            <a:r>
              <a:rPr lang="ru-RU" sz="1950" b="0" i="0" dirty="0">
                <a:solidFill>
                  <a:srgbClr val="FFFFFF"/>
                </a:solidFill>
              </a:rPr>
              <a:t> 1892-1910 </a:t>
            </a:r>
            <a:r>
              <a:rPr lang="ru-RU" sz="1950" b="0" i="0" dirty="0" err="1">
                <a:solidFill>
                  <a:srgbClr val="FFFFFF"/>
                </a:solidFill>
              </a:rPr>
              <a:t>ж.ж</a:t>
            </a:r>
            <a:r>
              <a:rPr lang="ru-RU" sz="1950" b="0" i="0" dirty="0">
                <a:solidFill>
                  <a:srgbClr val="FFFFFF"/>
                </a:solidFill>
              </a:rPr>
              <a:t>.       -125 </a:t>
            </a:r>
            <a:r>
              <a:rPr lang="ru-RU" sz="1950" b="0" i="0" dirty="0" err="1">
                <a:solidFill>
                  <a:srgbClr val="FFFFFF"/>
                </a:solidFill>
              </a:rPr>
              <a:t>жылдан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кейін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деп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болжауға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болама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ма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r>
              <a:rPr lang="ru-RU" sz="1950" b="0" i="0" dirty="0" err="1">
                <a:solidFill>
                  <a:srgbClr val="FFFFFF"/>
                </a:solidFill>
              </a:rPr>
              <a:t>еді</a:t>
            </a:r>
            <a:r>
              <a:rPr lang="ru-RU" sz="1950" b="0" i="0" dirty="0">
                <a:solidFill>
                  <a:srgbClr val="FFFFFF"/>
                </a:solidFill>
              </a:rPr>
              <a:t> 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1019" y="4629911"/>
            <a:ext cx="1883664" cy="22753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25383" y="4661916"/>
            <a:ext cx="1918716" cy="23469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94" y="3328466"/>
            <a:ext cx="9425305" cy="176561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80"/>
              </a:spcBef>
              <a:buChar char="-"/>
              <a:tabLst>
                <a:tab pos="14605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Алматы осы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жылдары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бүкіл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әлем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бойынша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электр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энергиясын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көбірек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тұтынады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(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әлемде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1890 ж. – 9 млрд. кВт/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сағ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, Алматы 2019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жылы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– 12,9 млрд. кВт/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сағ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).</a:t>
            </a:r>
          </a:p>
          <a:p>
            <a:pPr marL="12700" marR="5080">
              <a:lnSpc>
                <a:spcPct val="102000"/>
              </a:lnSpc>
              <a:spcBef>
                <a:spcPts val="80"/>
              </a:spcBef>
              <a:buChar char="-"/>
              <a:tabLst>
                <a:tab pos="146050" algn="l"/>
              </a:tabLst>
            </a:pP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бірнеше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секундта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сөйлеуге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бейнелерді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көруге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АҚШ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Конгресінің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бүкіл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кітапханасын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жердің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екінші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шетіне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жіберуге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болатын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қалта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құрылғылары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10" dirty="0" err="1">
                <a:solidFill>
                  <a:srgbClr val="FFFFFF"/>
                </a:solidFill>
                <a:latin typeface="Carlito"/>
                <a:cs typeface="Carlito"/>
              </a:rPr>
              <a:t>болады</a:t>
            </a:r>
            <a:r>
              <a:rPr lang="ru-RU" sz="1950" spc="1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r>
              <a:rPr sz="1950" spc="1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95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Carlito"/>
              <a:cs typeface="Carlito"/>
            </a:endParaRPr>
          </a:p>
          <a:p>
            <a:pPr marL="1800000" algn="ctr">
              <a:lnSpc>
                <a:spcPct val="100000"/>
              </a:lnSpc>
            </a:pPr>
            <a:r>
              <a:rPr lang="ru-RU"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    </a:t>
            </a:r>
            <a:endParaRPr sz="1950" dirty="0">
              <a:latin typeface="Times New Roman"/>
              <a:cs typeface="Times New Roman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4CC921-DB37-4CD5-87AD-F94CFDA7851E}"/>
              </a:ext>
            </a:extLst>
          </p:cNvPr>
          <p:cNvSpPr/>
          <p:nvPr/>
        </p:nvSpPr>
        <p:spPr>
          <a:xfrm>
            <a:off x="3222996" y="5059361"/>
            <a:ext cx="43604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Александр Попов,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Гуглильмо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Маркони:1890 </a:t>
            </a:r>
          </a:p>
          <a:p>
            <a:pPr algn="ctr">
              <a:lnSpc>
                <a:spcPct val="100000"/>
              </a:lnSpc>
            </a:pP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жылдары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сымсыз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байланысты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дамытты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және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сымсыз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телефондардың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пайда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болуын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алдын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 ала </a:t>
            </a:r>
            <a:r>
              <a:rPr lang="ru-RU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білді</a:t>
            </a:r>
            <a:r>
              <a:rPr lang="ru-RU" spc="5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88263" y="1110996"/>
            <a:ext cx="4985004" cy="2313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04779" y="6643741"/>
            <a:ext cx="7840345" cy="4959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574800" algn="l"/>
                <a:tab pos="4347845" algn="l"/>
              </a:tabLst>
            </a:pPr>
            <a:r>
              <a:rPr lang="ru-RU" sz="3050" b="1" i="1" spc="10" dirty="0" err="1">
                <a:solidFill>
                  <a:srgbClr val="FFBF00"/>
                </a:solidFill>
                <a:latin typeface="Carlito"/>
                <a:cs typeface="Carlito"/>
              </a:rPr>
              <a:t>Бүгін</a:t>
            </a:r>
            <a:r>
              <a:rPr lang="ru-RU" sz="3050" b="1" i="1" spc="10" dirty="0">
                <a:solidFill>
                  <a:srgbClr val="FFBF00"/>
                </a:solidFill>
                <a:latin typeface="Carlito"/>
                <a:cs typeface="Carlito"/>
              </a:rPr>
              <a:t> фантастика - </a:t>
            </a:r>
            <a:r>
              <a:rPr lang="ru-RU" sz="3050" b="1" i="1" spc="10" dirty="0" err="1">
                <a:solidFill>
                  <a:srgbClr val="FFBF00"/>
                </a:solidFill>
                <a:latin typeface="Carlito"/>
                <a:cs typeface="Carlito"/>
              </a:rPr>
              <a:t>ертең</a:t>
            </a:r>
            <a:r>
              <a:rPr lang="ru-RU" sz="3050" b="1" i="1" spc="10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3050" b="1" i="1" spc="10" dirty="0" err="1">
                <a:solidFill>
                  <a:srgbClr val="FFBF00"/>
                </a:solidFill>
                <a:latin typeface="Carlito"/>
                <a:cs typeface="Carlito"/>
              </a:rPr>
              <a:t>шындық</a:t>
            </a:r>
            <a:endParaRPr sz="305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3133" y="473405"/>
            <a:ext cx="8688607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66770" algn="l"/>
              </a:tabLst>
            </a:pPr>
            <a:r>
              <a:rPr lang="ru-RU" sz="195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Ағайынды</a:t>
            </a:r>
            <a:r>
              <a:rPr lang="ru-RU" sz="195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95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Райттар</a:t>
            </a:r>
            <a:r>
              <a:rPr lang="ru-RU" sz="195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- </a:t>
            </a:r>
            <a:r>
              <a:rPr lang="ru-RU" sz="195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бірінші</a:t>
            </a:r>
            <a:r>
              <a:rPr lang="ru-RU" sz="195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95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рейсі</a:t>
            </a:r>
            <a:r>
              <a:rPr lang="ru-RU" sz="195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40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1903 </a:t>
            </a:r>
            <a:r>
              <a:rPr lang="ru-RU" sz="240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жылы</a:t>
            </a:r>
            <a:r>
              <a:rPr lang="ru-RU" sz="240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17 </a:t>
            </a:r>
            <a:r>
              <a:rPr lang="ru-RU" sz="240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желтоқсанда</a:t>
            </a:r>
            <a:r>
              <a:rPr lang="ru-RU" sz="2400" i="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800" i="0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болды</a:t>
            </a:r>
            <a:endParaRPr sz="30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7200" y="815535"/>
            <a:ext cx="4856480" cy="165608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R="4759960" algn="ctr">
              <a:lnSpc>
                <a:spcPct val="100000"/>
              </a:lnSpc>
              <a:spcBef>
                <a:spcPts val="1180"/>
              </a:spcBef>
            </a:pPr>
            <a:r>
              <a:rPr sz="19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1950" dirty="0">
              <a:latin typeface="Times New Roman"/>
              <a:cs typeface="Times New Roman"/>
            </a:endParaRPr>
          </a:p>
          <a:p>
            <a:pPr marL="1322705" marR="5080" algn="ctr">
              <a:lnSpc>
                <a:spcPct val="100899"/>
              </a:lnSpc>
              <a:spcBef>
                <a:spcPts val="935"/>
              </a:spcBef>
            </a:pP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Көптеген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жылдар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бойы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ешкім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мұны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байқамады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- аэронавтика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нақты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қолданбаны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таба</a:t>
            </a:r>
            <a:r>
              <a:rPr lang="ru-RU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алмайды</a:t>
            </a:r>
            <a:r>
              <a:rPr lang="ru-RU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деп</a:t>
            </a:r>
            <a:r>
              <a:rPr lang="ru-RU" sz="17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FFFF"/>
                </a:solidFill>
                <a:latin typeface="Times New Roman"/>
                <a:cs typeface="Times New Roman"/>
              </a:rPr>
              <a:t>есептелді</a:t>
            </a:r>
            <a:endParaRPr sz="1750" b="1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55691" y="2854452"/>
            <a:ext cx="5070347" cy="2316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54148" y="3664103"/>
            <a:ext cx="3101543" cy="12181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27635">
              <a:lnSpc>
                <a:spcPct val="101600"/>
              </a:lnSpc>
              <a:spcBef>
                <a:spcPts val="90"/>
              </a:spcBef>
            </a:pP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Қаншама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ұшақтар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Еуропа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аспанында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болды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- 2017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жылғы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18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маусымда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1950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сағат</a:t>
            </a:r>
            <a:r>
              <a:rPr lang="ru-RU"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16:00-де</a:t>
            </a:r>
            <a:endParaRPr sz="195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552" y="5504167"/>
            <a:ext cx="2762547" cy="6168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0" dirty="0">
                <a:solidFill>
                  <a:srgbClr val="FF0000"/>
                </a:solidFill>
                <a:latin typeface="Times New Roman"/>
                <a:cs typeface="Times New Roman"/>
              </a:rPr>
              <a:t>РЭМК КСРО </a:t>
            </a:r>
            <a:r>
              <a:rPr lang="ru-RU" sz="1950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жоспары</a:t>
            </a:r>
            <a:r>
              <a:rPr lang="ru-RU" sz="1950" spc="10" dirty="0">
                <a:solidFill>
                  <a:srgbClr val="FF0000"/>
                </a:solidFill>
                <a:latin typeface="Times New Roman"/>
                <a:cs typeface="Times New Roman"/>
              </a:rPr>
              <a:t> 1920-1990 </a:t>
            </a:r>
            <a:r>
              <a:rPr lang="ru-RU" sz="1950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жж</a:t>
            </a:r>
            <a:endParaRPr sz="195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7171" y="5202367"/>
            <a:ext cx="4814570" cy="9425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1920 ж. – 0,5 млрд кВт/</a:t>
            </a:r>
            <a:r>
              <a:rPr lang="ru-RU" sz="1950" spc="15" dirty="0" err="1">
                <a:solidFill>
                  <a:srgbClr val="FF0000"/>
                </a:solidFill>
                <a:latin typeface="Times New Roman"/>
                <a:cs typeface="Times New Roman"/>
              </a:rPr>
              <a:t>сағ</a:t>
            </a:r>
            <a:endParaRPr lang="ru-RU" sz="1950" spc="15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1935 - 28 млрд </a:t>
            </a:r>
            <a:r>
              <a:rPr lang="ru-RU" sz="1950" spc="15" dirty="0" err="1">
                <a:solidFill>
                  <a:srgbClr val="FF0000"/>
                </a:solidFill>
                <a:latin typeface="Times New Roman"/>
                <a:cs typeface="Times New Roman"/>
              </a:rPr>
              <a:t>кВтсағ</a:t>
            </a: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 (56 </a:t>
            </a:r>
            <a:r>
              <a:rPr lang="ru-RU" sz="1950" spc="15" dirty="0" err="1">
                <a:solidFill>
                  <a:srgbClr val="FF0000"/>
                </a:solidFill>
                <a:latin typeface="Times New Roman"/>
                <a:cs typeface="Times New Roman"/>
              </a:rPr>
              <a:t>есе</a:t>
            </a: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1990 ж. – 968,3 млрд </a:t>
            </a:r>
            <a:r>
              <a:rPr lang="ru-RU" sz="1950" spc="15" dirty="0" err="1">
                <a:solidFill>
                  <a:srgbClr val="FF0000"/>
                </a:solidFill>
                <a:latin typeface="Times New Roman"/>
                <a:cs typeface="Times New Roman"/>
              </a:rPr>
              <a:t>кВтсағ</a:t>
            </a: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 (1963 </a:t>
            </a:r>
            <a:r>
              <a:rPr lang="ru-RU" sz="1950" spc="15" dirty="0" err="1">
                <a:solidFill>
                  <a:srgbClr val="FF0000"/>
                </a:solidFill>
                <a:latin typeface="Times New Roman"/>
                <a:cs typeface="Times New Roman"/>
              </a:rPr>
              <a:t>есе</a:t>
            </a:r>
            <a:r>
              <a:rPr lang="ru-RU" sz="1950" spc="1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19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815340"/>
            <a:ext cx="10081260" cy="674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4772732" y="1255337"/>
            <a:ext cx="5283200" cy="137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8305" marR="22225" indent="-396240">
              <a:lnSpc>
                <a:spcPct val="100400"/>
              </a:lnSpc>
              <a:spcBef>
                <a:spcPts val="95"/>
              </a:spcBef>
            </a:pP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Сіз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өміріңізді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бойы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қараңғылықта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болсын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деп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қарғыстай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аласыз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немесе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кішкене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май-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шамды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жаға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i="1" spc="-5" dirty="0" err="1">
                <a:solidFill>
                  <a:srgbClr val="FF0000"/>
                </a:solidFill>
                <a:latin typeface="Carlito"/>
                <a:cs typeface="Carlito"/>
              </a:rPr>
              <a:t>аласыз</a:t>
            </a: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.</a:t>
            </a:r>
          </a:p>
          <a:p>
            <a:pPr marL="408305" marR="22225" indent="-396240">
              <a:lnSpc>
                <a:spcPct val="100400"/>
              </a:lnSpc>
              <a:spcBef>
                <a:spcPts val="95"/>
              </a:spcBef>
            </a:pPr>
            <a:r>
              <a:rPr lang="ru-RU" sz="2200" b="1" i="1" spc="-5" dirty="0">
                <a:solidFill>
                  <a:srgbClr val="FF0000"/>
                </a:solidFill>
                <a:latin typeface="Carlito"/>
                <a:cs typeface="Carlito"/>
              </a:rPr>
              <a:t>                                                              Конфуций</a:t>
            </a:r>
            <a:endParaRPr sz="220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5540" y="5368591"/>
            <a:ext cx="8992870" cy="1679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9290" marR="5080" indent="-657225">
              <a:lnSpc>
                <a:spcPct val="100000"/>
              </a:lnSpc>
              <a:spcBef>
                <a:spcPts val="100"/>
              </a:spcBef>
              <a:tabLst>
                <a:tab pos="7762240" algn="l"/>
                <a:tab pos="8209915" algn="l"/>
              </a:tabLst>
            </a:pP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Ғаламдық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энергетикалық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жүйе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құрылады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- тек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адамзаттың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басқа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таңдауы</a:t>
            </a:r>
            <a:r>
              <a:rPr lang="ru-RU" sz="2650" b="1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650" b="1" i="1" spc="5" dirty="0" err="1">
                <a:solidFill>
                  <a:srgbClr val="FFFF00"/>
                </a:solidFill>
                <a:latin typeface="Times New Roman"/>
                <a:cs typeface="Times New Roman"/>
              </a:rPr>
              <a:t>болмағандықтан</a:t>
            </a:r>
            <a:endParaRPr lang="ru-RU" sz="2650" b="1" i="1" spc="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669290" marR="5080" indent="-657225">
              <a:lnSpc>
                <a:spcPct val="100000"/>
              </a:lnSpc>
              <a:spcBef>
                <a:spcPts val="100"/>
              </a:spcBef>
              <a:tabLst>
                <a:tab pos="7762240" algn="l"/>
                <a:tab pos="8209915" algn="l"/>
              </a:tabLst>
            </a:pPr>
            <a:endParaRPr sz="3500" dirty="0">
              <a:latin typeface="Times New Roman"/>
              <a:cs typeface="Times New Roman"/>
            </a:endParaRPr>
          </a:p>
          <a:p>
            <a:pPr marR="292735" algn="ctr">
              <a:lnSpc>
                <a:spcPct val="100000"/>
              </a:lnSpc>
            </a:pPr>
            <a:r>
              <a:rPr lang="ru-RU" sz="1950" spc="5" dirty="0">
                <a:solidFill>
                  <a:srgbClr val="FFBF00"/>
                </a:solidFill>
                <a:latin typeface="Carlito"/>
                <a:cs typeface="Carlito"/>
              </a:rPr>
              <a:t>НАЗАРЛАРЫҢЫЗҒА РАХМЕТ</a:t>
            </a:r>
            <a:endParaRPr sz="195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945" y="168139"/>
            <a:ext cx="10049510" cy="7429500"/>
            <a:chOff x="336804" y="131064"/>
            <a:chExt cx="10049510" cy="7429500"/>
          </a:xfrm>
        </p:grpSpPr>
        <p:sp>
          <p:nvSpPr>
            <p:cNvPr id="3" name="object 3"/>
            <p:cNvSpPr/>
            <p:nvPr/>
          </p:nvSpPr>
          <p:spPr>
            <a:xfrm>
              <a:off x="336804" y="131064"/>
              <a:ext cx="10049256" cy="7429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9585960" y="245364"/>
              <a:ext cx="512064" cy="574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1644" y="2004060"/>
              <a:ext cx="3736975" cy="2388235"/>
            </a:xfrm>
            <a:custGeom>
              <a:avLst/>
              <a:gdLst/>
              <a:ahLst/>
              <a:cxnLst/>
              <a:rect l="l" t="t" r="r" b="b"/>
              <a:pathLst>
                <a:path w="3736975" h="2388235">
                  <a:moveTo>
                    <a:pt x="0" y="2388107"/>
                  </a:moveTo>
                  <a:lnTo>
                    <a:pt x="155448" y="2212847"/>
                  </a:lnTo>
                  <a:lnTo>
                    <a:pt x="183832" y="2178796"/>
                  </a:lnTo>
                  <a:lnTo>
                    <a:pt x="207645" y="2148458"/>
                  </a:lnTo>
                  <a:lnTo>
                    <a:pt x="230124" y="2118359"/>
                  </a:lnTo>
                  <a:lnTo>
                    <a:pt x="326136" y="1996439"/>
                  </a:lnTo>
                  <a:lnTo>
                    <a:pt x="346162" y="1972460"/>
                  </a:lnTo>
                  <a:lnTo>
                    <a:pt x="364045" y="1952053"/>
                  </a:lnTo>
                  <a:lnTo>
                    <a:pt x="381642" y="1930217"/>
                  </a:lnTo>
                  <a:lnTo>
                    <a:pt x="400812" y="1901951"/>
                  </a:lnTo>
                  <a:lnTo>
                    <a:pt x="425267" y="1860184"/>
                  </a:lnTo>
                  <a:lnTo>
                    <a:pt x="452437" y="1810130"/>
                  </a:lnTo>
                  <a:lnTo>
                    <a:pt x="478178" y="1761791"/>
                  </a:lnTo>
                  <a:lnTo>
                    <a:pt x="498348" y="1725167"/>
                  </a:lnTo>
                  <a:lnTo>
                    <a:pt x="508015" y="1706522"/>
                  </a:lnTo>
                  <a:lnTo>
                    <a:pt x="511683" y="1699450"/>
                  </a:lnTo>
                  <a:lnTo>
                    <a:pt x="515921" y="1694949"/>
                  </a:lnTo>
                  <a:lnTo>
                    <a:pt x="548640" y="1664112"/>
                  </a:lnTo>
                  <a:lnTo>
                    <a:pt x="604456" y="1612868"/>
                  </a:lnTo>
                  <a:lnTo>
                    <a:pt x="654629" y="1572839"/>
                  </a:lnTo>
                  <a:lnTo>
                    <a:pt x="677608" y="1558861"/>
                  </a:lnTo>
                  <a:lnTo>
                    <a:pt x="699730" y="1543454"/>
                  </a:lnTo>
                  <a:lnTo>
                    <a:pt x="720852" y="1522475"/>
                  </a:lnTo>
                  <a:lnTo>
                    <a:pt x="740664" y="1492281"/>
                  </a:lnTo>
                  <a:lnTo>
                    <a:pt x="759333" y="1455800"/>
                  </a:lnTo>
                  <a:lnTo>
                    <a:pt x="777430" y="1418748"/>
                  </a:lnTo>
                  <a:lnTo>
                    <a:pt x="795528" y="1386839"/>
                  </a:lnTo>
                  <a:lnTo>
                    <a:pt x="829437" y="1339595"/>
                  </a:lnTo>
                  <a:lnTo>
                    <a:pt x="861060" y="1306067"/>
                  </a:lnTo>
                  <a:lnTo>
                    <a:pt x="906494" y="1283565"/>
                  </a:lnTo>
                  <a:lnTo>
                    <a:pt x="920496" y="1278635"/>
                  </a:lnTo>
                  <a:lnTo>
                    <a:pt x="934402" y="1273897"/>
                  </a:lnTo>
                  <a:lnTo>
                    <a:pt x="947166" y="1270444"/>
                  </a:lnTo>
                  <a:lnTo>
                    <a:pt x="959929" y="1267277"/>
                  </a:lnTo>
                  <a:lnTo>
                    <a:pt x="973835" y="1263395"/>
                  </a:lnTo>
                  <a:lnTo>
                    <a:pt x="989433" y="1258109"/>
                  </a:lnTo>
                  <a:lnTo>
                    <a:pt x="1006030" y="1253108"/>
                  </a:lnTo>
                  <a:lnTo>
                    <a:pt x="1022913" y="1247536"/>
                  </a:lnTo>
                  <a:lnTo>
                    <a:pt x="1068514" y="1222628"/>
                  </a:lnTo>
                  <a:lnTo>
                    <a:pt x="1098804" y="1197863"/>
                  </a:lnTo>
                  <a:lnTo>
                    <a:pt x="1140523" y="1155001"/>
                  </a:lnTo>
                  <a:lnTo>
                    <a:pt x="1162026" y="1132498"/>
                  </a:lnTo>
                  <a:lnTo>
                    <a:pt x="1181100" y="1115567"/>
                  </a:lnTo>
                  <a:lnTo>
                    <a:pt x="1196482" y="1108709"/>
                  </a:lnTo>
                  <a:lnTo>
                    <a:pt x="1209294" y="1107566"/>
                  </a:lnTo>
                  <a:lnTo>
                    <a:pt x="1220962" y="1106995"/>
                  </a:lnTo>
                  <a:lnTo>
                    <a:pt x="1232916" y="1101851"/>
                  </a:lnTo>
                  <a:lnTo>
                    <a:pt x="1246155" y="1091112"/>
                  </a:lnTo>
                  <a:lnTo>
                    <a:pt x="1258824" y="1076515"/>
                  </a:lnTo>
                  <a:lnTo>
                    <a:pt x="1271492" y="1060489"/>
                  </a:lnTo>
                  <a:lnTo>
                    <a:pt x="1284732" y="1045463"/>
                  </a:lnTo>
                  <a:lnTo>
                    <a:pt x="1315021" y="1019555"/>
                  </a:lnTo>
                  <a:lnTo>
                    <a:pt x="1354883" y="990838"/>
                  </a:lnTo>
                  <a:lnTo>
                    <a:pt x="1385316" y="978407"/>
                  </a:lnTo>
                  <a:lnTo>
                    <a:pt x="1401651" y="972026"/>
                  </a:lnTo>
                  <a:lnTo>
                    <a:pt x="1419987" y="965072"/>
                  </a:lnTo>
                  <a:lnTo>
                    <a:pt x="1442323" y="958691"/>
                  </a:lnTo>
                  <a:lnTo>
                    <a:pt x="1470660" y="954023"/>
                  </a:lnTo>
                  <a:lnTo>
                    <a:pt x="1508045" y="953642"/>
                  </a:lnTo>
                  <a:lnTo>
                    <a:pt x="1552575" y="955547"/>
                  </a:lnTo>
                  <a:lnTo>
                    <a:pt x="1598818" y="957452"/>
                  </a:lnTo>
                  <a:lnTo>
                    <a:pt x="1641348" y="957071"/>
                  </a:lnTo>
                  <a:lnTo>
                    <a:pt x="1713928" y="955357"/>
                  </a:lnTo>
                  <a:lnTo>
                    <a:pt x="1787652" y="938783"/>
                  </a:lnTo>
                  <a:lnTo>
                    <a:pt x="1831205" y="918043"/>
                  </a:lnTo>
                  <a:lnTo>
                    <a:pt x="1878901" y="890587"/>
                  </a:lnTo>
                  <a:lnTo>
                    <a:pt x="1926312" y="860559"/>
                  </a:lnTo>
                  <a:lnTo>
                    <a:pt x="1969008" y="832103"/>
                  </a:lnTo>
                  <a:lnTo>
                    <a:pt x="2004631" y="804052"/>
                  </a:lnTo>
                  <a:lnTo>
                    <a:pt x="2035683" y="775715"/>
                  </a:lnTo>
                  <a:lnTo>
                    <a:pt x="2065020" y="748522"/>
                  </a:lnTo>
                  <a:lnTo>
                    <a:pt x="2095500" y="723899"/>
                  </a:lnTo>
                  <a:lnTo>
                    <a:pt x="2126408" y="701825"/>
                  </a:lnTo>
                  <a:lnTo>
                    <a:pt x="2157603" y="682180"/>
                  </a:lnTo>
                  <a:lnTo>
                    <a:pt x="2189368" y="662820"/>
                  </a:lnTo>
                  <a:lnTo>
                    <a:pt x="2221992" y="641603"/>
                  </a:lnTo>
                  <a:lnTo>
                    <a:pt x="2255139" y="617839"/>
                  </a:lnTo>
                  <a:lnTo>
                    <a:pt x="2289429" y="592073"/>
                  </a:lnTo>
                  <a:lnTo>
                    <a:pt x="2323147" y="567451"/>
                  </a:lnTo>
                  <a:lnTo>
                    <a:pt x="2382059" y="532352"/>
                  </a:lnTo>
                  <a:lnTo>
                    <a:pt x="2433018" y="513683"/>
                  </a:lnTo>
                  <a:lnTo>
                    <a:pt x="2512480" y="502348"/>
                  </a:lnTo>
                  <a:lnTo>
                    <a:pt x="2565463" y="499490"/>
                  </a:lnTo>
                  <a:lnTo>
                    <a:pt x="2619303" y="497204"/>
                  </a:lnTo>
                  <a:lnTo>
                    <a:pt x="2667000" y="493775"/>
                  </a:lnTo>
                  <a:lnTo>
                    <a:pt x="2707576" y="488918"/>
                  </a:lnTo>
                  <a:lnTo>
                    <a:pt x="2743581" y="483488"/>
                  </a:lnTo>
                  <a:lnTo>
                    <a:pt x="2776728" y="477488"/>
                  </a:lnTo>
                  <a:lnTo>
                    <a:pt x="2808732" y="470915"/>
                  </a:lnTo>
                  <a:lnTo>
                    <a:pt x="2839402" y="465986"/>
                  </a:lnTo>
                  <a:lnTo>
                    <a:pt x="2894457" y="454413"/>
                  </a:lnTo>
                  <a:lnTo>
                    <a:pt x="2945058" y="427839"/>
                  </a:lnTo>
                  <a:lnTo>
                    <a:pt x="2991778" y="386262"/>
                  </a:lnTo>
                  <a:lnTo>
                    <a:pt x="3042713" y="332446"/>
                  </a:lnTo>
                  <a:lnTo>
                    <a:pt x="3070860" y="299275"/>
                  </a:lnTo>
                  <a:lnTo>
                    <a:pt x="3097863" y="265818"/>
                  </a:lnTo>
                  <a:lnTo>
                    <a:pt x="3136749" y="212240"/>
                  </a:lnTo>
                  <a:lnTo>
                    <a:pt x="3147631" y="191833"/>
                  </a:lnTo>
                  <a:lnTo>
                    <a:pt x="3158228" y="173426"/>
                  </a:lnTo>
                  <a:lnTo>
                    <a:pt x="3189779" y="135731"/>
                  </a:lnTo>
                  <a:lnTo>
                    <a:pt x="3230832" y="99726"/>
                  </a:lnTo>
                  <a:lnTo>
                    <a:pt x="3304031" y="79367"/>
                  </a:lnTo>
                  <a:lnTo>
                    <a:pt x="3355848" y="76009"/>
                  </a:lnTo>
                  <a:lnTo>
                    <a:pt x="3408807" y="74652"/>
                  </a:lnTo>
                  <a:lnTo>
                    <a:pt x="3454908" y="73151"/>
                  </a:lnTo>
                  <a:lnTo>
                    <a:pt x="3492460" y="73151"/>
                  </a:lnTo>
                  <a:lnTo>
                    <a:pt x="3525583" y="74294"/>
                  </a:lnTo>
                  <a:lnTo>
                    <a:pt x="3554991" y="74866"/>
                  </a:lnTo>
                  <a:lnTo>
                    <a:pt x="3603093" y="69556"/>
                  </a:lnTo>
                  <a:lnTo>
                    <a:pt x="3653028" y="48767"/>
                  </a:lnTo>
                  <a:lnTo>
                    <a:pt x="3695033" y="19835"/>
                  </a:lnTo>
                  <a:lnTo>
                    <a:pt x="3706368" y="12191"/>
                  </a:lnTo>
                  <a:lnTo>
                    <a:pt x="3716916" y="6429"/>
                  </a:lnTo>
                  <a:lnTo>
                    <a:pt x="3726751" y="2666"/>
                  </a:lnTo>
                  <a:lnTo>
                    <a:pt x="3734014" y="619"/>
                  </a:lnTo>
                  <a:lnTo>
                    <a:pt x="3736848" y="0"/>
                  </a:lnTo>
                </a:path>
              </a:pathLst>
            </a:custGeom>
            <a:ln w="2133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76884" y="3215640"/>
              <a:ext cx="3729354" cy="1542415"/>
            </a:xfrm>
            <a:custGeom>
              <a:avLst/>
              <a:gdLst/>
              <a:ahLst/>
              <a:cxnLst/>
              <a:rect l="l" t="t" r="r" b="b"/>
              <a:pathLst>
                <a:path w="3729354" h="1542414">
                  <a:moveTo>
                    <a:pt x="0" y="1542288"/>
                  </a:moveTo>
                  <a:lnTo>
                    <a:pt x="245364" y="1408176"/>
                  </a:lnTo>
                  <a:lnTo>
                    <a:pt x="289889" y="1384328"/>
                  </a:lnTo>
                  <a:lnTo>
                    <a:pt x="333463" y="1361870"/>
                  </a:lnTo>
                  <a:lnTo>
                    <a:pt x="375501" y="1340364"/>
                  </a:lnTo>
                  <a:lnTo>
                    <a:pt x="415418" y="1319369"/>
                  </a:lnTo>
                  <a:lnTo>
                    <a:pt x="452628" y="1298448"/>
                  </a:lnTo>
                  <a:lnTo>
                    <a:pt x="492680" y="1274254"/>
                  </a:lnTo>
                  <a:lnTo>
                    <a:pt x="527304" y="1251204"/>
                  </a:lnTo>
                  <a:lnTo>
                    <a:pt x="561927" y="1228153"/>
                  </a:lnTo>
                  <a:lnTo>
                    <a:pt x="601980" y="1203960"/>
                  </a:lnTo>
                  <a:lnTo>
                    <a:pt x="648176" y="1176766"/>
                  </a:lnTo>
                  <a:lnTo>
                    <a:pt x="698373" y="1147572"/>
                  </a:lnTo>
                  <a:lnTo>
                    <a:pt x="750284" y="1119520"/>
                  </a:lnTo>
                  <a:lnTo>
                    <a:pt x="801624" y="1095756"/>
                  </a:lnTo>
                  <a:lnTo>
                    <a:pt x="853106" y="1080135"/>
                  </a:lnTo>
                  <a:lnTo>
                    <a:pt x="904875" y="1070229"/>
                  </a:lnTo>
                  <a:lnTo>
                    <a:pt x="957214" y="1059751"/>
                  </a:lnTo>
                  <a:lnTo>
                    <a:pt x="1010412" y="1042416"/>
                  </a:lnTo>
                  <a:lnTo>
                    <a:pt x="1055351" y="1018361"/>
                  </a:lnTo>
                  <a:lnTo>
                    <a:pt x="1102559" y="987868"/>
                  </a:lnTo>
                  <a:lnTo>
                    <a:pt x="1149547" y="955840"/>
                  </a:lnTo>
                  <a:lnTo>
                    <a:pt x="1193828" y="927177"/>
                  </a:lnTo>
                  <a:lnTo>
                    <a:pt x="1232916" y="906780"/>
                  </a:lnTo>
                  <a:lnTo>
                    <a:pt x="1270158" y="897135"/>
                  </a:lnTo>
                  <a:lnTo>
                    <a:pt x="1298829" y="898207"/>
                  </a:lnTo>
                  <a:lnTo>
                    <a:pt x="1328070" y="900136"/>
                  </a:lnTo>
                  <a:lnTo>
                    <a:pt x="1367028" y="893063"/>
                  </a:lnTo>
                  <a:lnTo>
                    <a:pt x="1409017" y="877275"/>
                  </a:lnTo>
                  <a:lnTo>
                    <a:pt x="1458614" y="855634"/>
                  </a:lnTo>
                  <a:lnTo>
                    <a:pt x="1510991" y="831067"/>
                  </a:lnTo>
                  <a:lnTo>
                    <a:pt x="1561319" y="806500"/>
                  </a:lnTo>
                  <a:lnTo>
                    <a:pt x="1604771" y="784860"/>
                  </a:lnTo>
                  <a:lnTo>
                    <a:pt x="1647586" y="763023"/>
                  </a:lnTo>
                  <a:lnTo>
                    <a:pt x="1683258" y="743902"/>
                  </a:lnTo>
                  <a:lnTo>
                    <a:pt x="1716643" y="725066"/>
                  </a:lnTo>
                  <a:lnTo>
                    <a:pt x="1752600" y="704088"/>
                  </a:lnTo>
                  <a:lnTo>
                    <a:pt x="1794390" y="677084"/>
                  </a:lnTo>
                  <a:lnTo>
                    <a:pt x="1838896" y="646938"/>
                  </a:lnTo>
                  <a:lnTo>
                    <a:pt x="1881401" y="617934"/>
                  </a:lnTo>
                  <a:lnTo>
                    <a:pt x="1917192" y="594360"/>
                  </a:lnTo>
                  <a:lnTo>
                    <a:pt x="1960435" y="569404"/>
                  </a:lnTo>
                  <a:lnTo>
                    <a:pt x="1997964" y="554735"/>
                  </a:lnTo>
                  <a:lnTo>
                    <a:pt x="2047875" y="542163"/>
                  </a:lnTo>
                  <a:lnTo>
                    <a:pt x="2076402" y="536305"/>
                  </a:lnTo>
                  <a:lnTo>
                    <a:pt x="2109216" y="527304"/>
                  </a:lnTo>
                  <a:lnTo>
                    <a:pt x="2147030" y="514469"/>
                  </a:lnTo>
                  <a:lnTo>
                    <a:pt x="2188845" y="498919"/>
                  </a:lnTo>
                  <a:lnTo>
                    <a:pt x="2233517" y="480798"/>
                  </a:lnTo>
                  <a:lnTo>
                    <a:pt x="2279904" y="460248"/>
                  </a:lnTo>
                  <a:lnTo>
                    <a:pt x="2319320" y="440070"/>
                  </a:lnTo>
                  <a:lnTo>
                    <a:pt x="2360419" y="417332"/>
                  </a:lnTo>
                  <a:lnTo>
                    <a:pt x="2402689" y="393862"/>
                  </a:lnTo>
                  <a:lnTo>
                    <a:pt x="2445617" y="371490"/>
                  </a:lnTo>
                  <a:lnTo>
                    <a:pt x="2488691" y="352044"/>
                  </a:lnTo>
                  <a:lnTo>
                    <a:pt x="2533046" y="334963"/>
                  </a:lnTo>
                  <a:lnTo>
                    <a:pt x="2579083" y="320003"/>
                  </a:lnTo>
                  <a:lnTo>
                    <a:pt x="2625193" y="306726"/>
                  </a:lnTo>
                  <a:lnTo>
                    <a:pt x="2669767" y="294692"/>
                  </a:lnTo>
                  <a:lnTo>
                    <a:pt x="2711196" y="283463"/>
                  </a:lnTo>
                  <a:lnTo>
                    <a:pt x="2757368" y="272534"/>
                  </a:lnTo>
                  <a:lnTo>
                    <a:pt x="2799397" y="264604"/>
                  </a:lnTo>
                  <a:lnTo>
                    <a:pt x="2839997" y="255817"/>
                  </a:lnTo>
                  <a:lnTo>
                    <a:pt x="2881884" y="242316"/>
                  </a:lnTo>
                  <a:lnTo>
                    <a:pt x="2927103" y="222194"/>
                  </a:lnTo>
                  <a:lnTo>
                    <a:pt x="2972752" y="196786"/>
                  </a:lnTo>
                  <a:lnTo>
                    <a:pt x="3017543" y="170521"/>
                  </a:lnTo>
                  <a:lnTo>
                    <a:pt x="3060191" y="147827"/>
                  </a:lnTo>
                  <a:lnTo>
                    <a:pt x="3102292" y="131135"/>
                  </a:lnTo>
                  <a:lnTo>
                    <a:pt x="3143249" y="117157"/>
                  </a:lnTo>
                  <a:lnTo>
                    <a:pt x="3181921" y="105179"/>
                  </a:lnTo>
                  <a:lnTo>
                    <a:pt x="3251358" y="84415"/>
                  </a:lnTo>
                  <a:lnTo>
                    <a:pt x="3310604" y="69413"/>
                  </a:lnTo>
                  <a:lnTo>
                    <a:pt x="3320796" y="67056"/>
                  </a:lnTo>
                  <a:lnTo>
                    <a:pt x="3354300" y="57197"/>
                  </a:lnTo>
                  <a:lnTo>
                    <a:pt x="3391090" y="45338"/>
                  </a:lnTo>
                  <a:lnTo>
                    <a:pt x="3428166" y="34051"/>
                  </a:lnTo>
                  <a:lnTo>
                    <a:pt x="3462528" y="25908"/>
                  </a:lnTo>
                  <a:lnTo>
                    <a:pt x="3497270" y="23336"/>
                  </a:lnTo>
                  <a:lnTo>
                    <a:pt x="3533584" y="23621"/>
                  </a:lnTo>
                  <a:lnTo>
                    <a:pt x="3562183" y="25050"/>
                  </a:lnTo>
                  <a:lnTo>
                    <a:pt x="3573779" y="25908"/>
                  </a:lnTo>
                  <a:lnTo>
                    <a:pt x="3596259" y="26550"/>
                  </a:lnTo>
                  <a:lnTo>
                    <a:pt x="3616452" y="27622"/>
                  </a:lnTo>
                  <a:lnTo>
                    <a:pt x="3635502" y="27836"/>
                  </a:lnTo>
                  <a:lnTo>
                    <a:pt x="3654552" y="25908"/>
                  </a:lnTo>
                  <a:lnTo>
                    <a:pt x="3676507" y="22074"/>
                  </a:lnTo>
                  <a:lnTo>
                    <a:pt x="3699891" y="16954"/>
                  </a:lnTo>
                  <a:lnTo>
                    <a:pt x="3719274" y="9834"/>
                  </a:lnTo>
                  <a:lnTo>
                    <a:pt x="3729228" y="0"/>
                  </a:lnTo>
                </a:path>
              </a:pathLst>
            </a:custGeom>
            <a:ln w="21336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9264" y="1969008"/>
              <a:ext cx="3729354" cy="3345179"/>
            </a:xfrm>
            <a:custGeom>
              <a:avLst/>
              <a:gdLst/>
              <a:ahLst/>
              <a:cxnLst/>
              <a:rect l="l" t="t" r="r" b="b"/>
              <a:pathLst>
                <a:path w="3729354" h="3345179">
                  <a:moveTo>
                    <a:pt x="0" y="3345179"/>
                  </a:moveTo>
                  <a:lnTo>
                    <a:pt x="467867" y="2763011"/>
                  </a:lnTo>
                  <a:lnTo>
                    <a:pt x="518075" y="2704796"/>
                  </a:lnTo>
                  <a:lnTo>
                    <a:pt x="557106" y="2662032"/>
                  </a:lnTo>
                  <a:lnTo>
                    <a:pt x="589026" y="2629090"/>
                  </a:lnTo>
                  <a:lnTo>
                    <a:pt x="617897" y="2600339"/>
                  </a:lnTo>
                  <a:lnTo>
                    <a:pt x="647784" y="2570148"/>
                  </a:lnTo>
                  <a:lnTo>
                    <a:pt x="682752" y="2532887"/>
                  </a:lnTo>
                  <a:lnTo>
                    <a:pt x="712999" y="2498764"/>
                  </a:lnTo>
                  <a:lnTo>
                    <a:pt x="744140" y="2462212"/>
                  </a:lnTo>
                  <a:lnTo>
                    <a:pt x="775924" y="2424231"/>
                  </a:lnTo>
                  <a:lnTo>
                    <a:pt x="808101" y="2385821"/>
                  </a:lnTo>
                  <a:lnTo>
                    <a:pt x="840420" y="2347983"/>
                  </a:lnTo>
                  <a:lnTo>
                    <a:pt x="872632" y="2311717"/>
                  </a:lnTo>
                  <a:lnTo>
                    <a:pt x="904488" y="2278022"/>
                  </a:lnTo>
                  <a:lnTo>
                    <a:pt x="935735" y="2247899"/>
                  </a:lnTo>
                  <a:lnTo>
                    <a:pt x="977476" y="2213807"/>
                  </a:lnTo>
                  <a:lnTo>
                    <a:pt x="1019725" y="2184964"/>
                  </a:lnTo>
                  <a:lnTo>
                    <a:pt x="1061466" y="2159507"/>
                  </a:lnTo>
                  <a:lnTo>
                    <a:pt x="1101682" y="2135575"/>
                  </a:lnTo>
                  <a:lnTo>
                    <a:pt x="1139359" y="2111304"/>
                  </a:lnTo>
                  <a:lnTo>
                    <a:pt x="1173480" y="2084831"/>
                  </a:lnTo>
                  <a:lnTo>
                    <a:pt x="1208471" y="2049633"/>
                  </a:lnTo>
                  <a:lnTo>
                    <a:pt x="1238341" y="2012826"/>
                  </a:lnTo>
                  <a:lnTo>
                    <a:pt x="1265651" y="1976091"/>
                  </a:lnTo>
                  <a:lnTo>
                    <a:pt x="1292961" y="1941112"/>
                  </a:lnTo>
                  <a:lnTo>
                    <a:pt x="1322832" y="1909571"/>
                  </a:lnTo>
                  <a:lnTo>
                    <a:pt x="1362027" y="1874019"/>
                  </a:lnTo>
                  <a:lnTo>
                    <a:pt x="1402080" y="1842325"/>
                  </a:lnTo>
                  <a:lnTo>
                    <a:pt x="1443275" y="1813774"/>
                  </a:lnTo>
                  <a:lnTo>
                    <a:pt x="1485900" y="1787651"/>
                  </a:lnTo>
                  <a:lnTo>
                    <a:pt x="1531239" y="1765172"/>
                  </a:lnTo>
                  <a:lnTo>
                    <a:pt x="1578864" y="1746122"/>
                  </a:lnTo>
                  <a:lnTo>
                    <a:pt x="1626489" y="1727644"/>
                  </a:lnTo>
                  <a:lnTo>
                    <a:pt x="1671828" y="1706879"/>
                  </a:lnTo>
                  <a:lnTo>
                    <a:pt x="1715738" y="1679900"/>
                  </a:lnTo>
                  <a:lnTo>
                    <a:pt x="1759077" y="1649920"/>
                  </a:lnTo>
                  <a:lnTo>
                    <a:pt x="1799558" y="1621369"/>
                  </a:lnTo>
                  <a:lnTo>
                    <a:pt x="1834895" y="1598675"/>
                  </a:lnTo>
                  <a:lnTo>
                    <a:pt x="1859327" y="1588817"/>
                  </a:lnTo>
                  <a:lnTo>
                    <a:pt x="1876044" y="1588388"/>
                  </a:lnTo>
                  <a:lnTo>
                    <a:pt x="1896189" y="1582816"/>
                  </a:lnTo>
                  <a:lnTo>
                    <a:pt x="1930908" y="1557527"/>
                  </a:lnTo>
                  <a:lnTo>
                    <a:pt x="2000369" y="1489852"/>
                  </a:lnTo>
                  <a:lnTo>
                    <a:pt x="2092261" y="1394460"/>
                  </a:lnTo>
                  <a:lnTo>
                    <a:pt x="2172438" y="1309354"/>
                  </a:lnTo>
                  <a:lnTo>
                    <a:pt x="2206752" y="1272539"/>
                  </a:lnTo>
                  <a:lnTo>
                    <a:pt x="2249643" y="1226844"/>
                  </a:lnTo>
                  <a:lnTo>
                    <a:pt x="2287999" y="1184952"/>
                  </a:lnTo>
                  <a:lnTo>
                    <a:pt x="2323502" y="1147011"/>
                  </a:lnTo>
                  <a:lnTo>
                    <a:pt x="2357835" y="1113166"/>
                  </a:lnTo>
                  <a:lnTo>
                    <a:pt x="2392679" y="1083564"/>
                  </a:lnTo>
                  <a:lnTo>
                    <a:pt x="2436923" y="1053798"/>
                  </a:lnTo>
                  <a:lnTo>
                    <a:pt x="2480310" y="1031747"/>
                  </a:lnTo>
                  <a:lnTo>
                    <a:pt x="2522553" y="1015412"/>
                  </a:lnTo>
                  <a:lnTo>
                    <a:pt x="2563368" y="1002791"/>
                  </a:lnTo>
                  <a:lnTo>
                    <a:pt x="2601896" y="996791"/>
                  </a:lnTo>
                  <a:lnTo>
                    <a:pt x="2638425" y="998219"/>
                  </a:lnTo>
                  <a:lnTo>
                    <a:pt x="2674381" y="998505"/>
                  </a:lnTo>
                  <a:lnTo>
                    <a:pt x="2750296" y="967239"/>
                  </a:lnTo>
                  <a:lnTo>
                    <a:pt x="2789682" y="937831"/>
                  </a:lnTo>
                  <a:lnTo>
                    <a:pt x="2829067" y="903565"/>
                  </a:lnTo>
                  <a:lnTo>
                    <a:pt x="2868168" y="867155"/>
                  </a:lnTo>
                  <a:lnTo>
                    <a:pt x="2914316" y="818316"/>
                  </a:lnTo>
                  <a:lnTo>
                    <a:pt x="2965323" y="759904"/>
                  </a:lnTo>
                  <a:lnTo>
                    <a:pt x="3006613" y="710922"/>
                  </a:lnTo>
                  <a:lnTo>
                    <a:pt x="3023616" y="690371"/>
                  </a:lnTo>
                  <a:lnTo>
                    <a:pt x="3057168" y="652723"/>
                  </a:lnTo>
                  <a:lnTo>
                    <a:pt x="3091598" y="613757"/>
                  </a:lnTo>
                  <a:lnTo>
                    <a:pt x="3126321" y="574718"/>
                  </a:lnTo>
                  <a:lnTo>
                    <a:pt x="3160751" y="536850"/>
                  </a:lnTo>
                  <a:lnTo>
                    <a:pt x="3194304" y="501395"/>
                  </a:lnTo>
                  <a:lnTo>
                    <a:pt x="3234690" y="461557"/>
                  </a:lnTo>
                  <a:lnTo>
                    <a:pt x="3273933" y="425005"/>
                  </a:lnTo>
                  <a:lnTo>
                    <a:pt x="3312604" y="389310"/>
                  </a:lnTo>
                  <a:lnTo>
                    <a:pt x="3351276" y="352043"/>
                  </a:lnTo>
                  <a:lnTo>
                    <a:pt x="3390018" y="310514"/>
                  </a:lnTo>
                  <a:lnTo>
                    <a:pt x="3429190" y="266700"/>
                  </a:lnTo>
                  <a:lnTo>
                    <a:pt x="3466361" y="225171"/>
                  </a:lnTo>
                  <a:lnTo>
                    <a:pt x="3499104" y="190500"/>
                  </a:lnTo>
                  <a:lnTo>
                    <a:pt x="3548062" y="142494"/>
                  </a:lnTo>
                  <a:lnTo>
                    <a:pt x="3589020" y="108203"/>
                  </a:lnTo>
                  <a:lnTo>
                    <a:pt x="3631120" y="79819"/>
                  </a:lnTo>
                  <a:lnTo>
                    <a:pt x="3651384" y="67698"/>
                  </a:lnTo>
                  <a:lnTo>
                    <a:pt x="3669791" y="54863"/>
                  </a:lnTo>
                  <a:lnTo>
                    <a:pt x="3689365" y="38576"/>
                  </a:lnTo>
                  <a:lnTo>
                    <a:pt x="3708654" y="20574"/>
                  </a:lnTo>
                  <a:lnTo>
                    <a:pt x="3723370" y="6000"/>
                  </a:lnTo>
                  <a:lnTo>
                    <a:pt x="3729228" y="0"/>
                  </a:lnTo>
                </a:path>
              </a:pathLst>
            </a:custGeom>
            <a:ln w="2133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4212" y="1306067"/>
              <a:ext cx="3898900" cy="4523740"/>
            </a:xfrm>
            <a:custGeom>
              <a:avLst/>
              <a:gdLst/>
              <a:ahLst/>
              <a:cxnLst/>
              <a:rect l="l" t="t" r="r" b="b"/>
              <a:pathLst>
                <a:path w="3898900" h="4523740">
                  <a:moveTo>
                    <a:pt x="83820" y="83820"/>
                  </a:moveTo>
                  <a:lnTo>
                    <a:pt x="77076" y="70104"/>
                  </a:lnTo>
                  <a:lnTo>
                    <a:pt x="42672" y="0"/>
                  </a:lnTo>
                  <a:lnTo>
                    <a:pt x="0" y="83820"/>
                  </a:lnTo>
                  <a:lnTo>
                    <a:pt x="38023" y="83820"/>
                  </a:lnTo>
                  <a:lnTo>
                    <a:pt x="16764" y="4482084"/>
                  </a:lnTo>
                  <a:lnTo>
                    <a:pt x="22860" y="4482084"/>
                  </a:lnTo>
                  <a:lnTo>
                    <a:pt x="45643" y="83820"/>
                  </a:lnTo>
                  <a:lnTo>
                    <a:pt x="83820" y="83820"/>
                  </a:lnTo>
                  <a:close/>
                </a:path>
                <a:path w="3898900" h="4523740">
                  <a:moveTo>
                    <a:pt x="3898392" y="4482084"/>
                  </a:moveTo>
                  <a:lnTo>
                    <a:pt x="3889400" y="4477512"/>
                  </a:lnTo>
                  <a:lnTo>
                    <a:pt x="3814572" y="4439412"/>
                  </a:lnTo>
                  <a:lnTo>
                    <a:pt x="3814572" y="4477512"/>
                  </a:lnTo>
                  <a:lnTo>
                    <a:pt x="42672" y="4477512"/>
                  </a:lnTo>
                  <a:lnTo>
                    <a:pt x="42672" y="4485132"/>
                  </a:lnTo>
                  <a:lnTo>
                    <a:pt x="3814572" y="4485132"/>
                  </a:lnTo>
                  <a:lnTo>
                    <a:pt x="3814572" y="4523244"/>
                  </a:lnTo>
                  <a:lnTo>
                    <a:pt x="3892181" y="4485132"/>
                  </a:lnTo>
                  <a:lnTo>
                    <a:pt x="3898392" y="448208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2467" y="2614583"/>
            <a:ext cx="71882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20" dirty="0">
                <a:solidFill>
                  <a:srgbClr val="F4B083"/>
                </a:solidFill>
                <a:latin typeface="Carlito"/>
                <a:cs typeface="Carlito"/>
              </a:rPr>
              <a:t>Э</a:t>
            </a:r>
            <a:r>
              <a:rPr sz="1550" b="1" dirty="0">
                <a:solidFill>
                  <a:srgbClr val="F4B083"/>
                </a:solidFill>
                <a:latin typeface="Carlito"/>
                <a:cs typeface="Carlito"/>
              </a:rPr>
              <a:t>н</a:t>
            </a:r>
            <a:r>
              <a:rPr sz="1550" b="1" spc="-15" dirty="0">
                <a:solidFill>
                  <a:srgbClr val="F4B083"/>
                </a:solidFill>
                <a:latin typeface="Carlito"/>
                <a:cs typeface="Carlito"/>
              </a:rPr>
              <a:t>е</a:t>
            </a:r>
            <a:r>
              <a:rPr sz="1550" b="1" dirty="0">
                <a:solidFill>
                  <a:srgbClr val="F4B083"/>
                </a:solidFill>
                <a:latin typeface="Carlito"/>
                <a:cs typeface="Carlito"/>
              </a:rPr>
              <a:t>р</a:t>
            </a:r>
            <a:r>
              <a:rPr sz="1550" b="1" spc="-15" dirty="0">
                <a:solidFill>
                  <a:srgbClr val="F4B083"/>
                </a:solidFill>
                <a:latin typeface="Carlito"/>
                <a:cs typeface="Carlito"/>
              </a:rPr>
              <a:t>г</a:t>
            </a:r>
            <a:r>
              <a:rPr sz="1550" b="1" dirty="0">
                <a:solidFill>
                  <a:srgbClr val="F4B083"/>
                </a:solidFill>
                <a:latin typeface="Carlito"/>
                <a:cs typeface="Carlito"/>
              </a:rPr>
              <a:t>и</a:t>
            </a:r>
            <a:r>
              <a:rPr sz="1550" b="1" spc="-5" dirty="0">
                <a:solidFill>
                  <a:srgbClr val="F4B083"/>
                </a:solidFill>
                <a:latin typeface="Carlito"/>
                <a:cs typeface="Carlito"/>
              </a:rPr>
              <a:t>я</a:t>
            </a:r>
            <a:endParaRPr sz="155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16856" y="3368343"/>
            <a:ext cx="64384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dirty="0">
                <a:solidFill>
                  <a:srgbClr val="92D050"/>
                </a:solidFill>
                <a:latin typeface="Carlito"/>
                <a:cs typeface="Carlito"/>
              </a:rPr>
              <a:t>ЖТМК</a:t>
            </a:r>
            <a:endParaRPr sz="155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6799" y="3476434"/>
            <a:ext cx="941705" cy="250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550" b="1" spc="-10" dirty="0" err="1">
                <a:solidFill>
                  <a:srgbClr val="00AF50"/>
                </a:solidFill>
                <a:latin typeface="Carlito"/>
                <a:cs typeface="Carlito"/>
              </a:rPr>
              <a:t>Халық</a:t>
            </a:r>
            <a:endParaRPr sz="155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5884" y="776894"/>
            <a:ext cx="2537460" cy="2946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dirty="0" err="1">
                <a:solidFill>
                  <a:srgbClr val="92D050"/>
                </a:solidFill>
                <a:latin typeface="Carlito"/>
                <a:cs typeface="Carlito"/>
              </a:rPr>
              <a:t>Халық</a:t>
            </a:r>
            <a:r>
              <a:rPr lang="ru-RU" sz="1750" b="1" dirty="0">
                <a:solidFill>
                  <a:srgbClr val="92D050"/>
                </a:solidFill>
                <a:latin typeface="Carlito"/>
                <a:cs typeface="Carlito"/>
              </a:rPr>
              <a:t>, энергия, ЖТМК</a:t>
            </a:r>
            <a:endParaRPr sz="1750" dirty="0">
              <a:latin typeface="Carlito"/>
              <a:cs typeface="Carlito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68952" y="187047"/>
            <a:ext cx="414822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2400" spc="10" dirty="0" err="1">
                <a:solidFill>
                  <a:srgbClr val="FFC000"/>
                </a:solidFill>
              </a:rPr>
              <a:t>Адамгершілік</a:t>
            </a:r>
            <a:r>
              <a:rPr lang="ru-RU" sz="2400" spc="10" dirty="0">
                <a:solidFill>
                  <a:srgbClr val="FFC000"/>
                </a:solidFill>
              </a:rPr>
              <a:t> </a:t>
            </a:r>
            <a:r>
              <a:rPr lang="ru-RU" sz="2400" spc="10" dirty="0" err="1">
                <a:solidFill>
                  <a:srgbClr val="FFC000"/>
                </a:solidFill>
              </a:rPr>
              <a:t>және</a:t>
            </a:r>
            <a:r>
              <a:rPr lang="ru-RU" sz="2400" spc="10" dirty="0">
                <a:solidFill>
                  <a:srgbClr val="FFC000"/>
                </a:solidFill>
              </a:rPr>
              <a:t> энергия</a:t>
            </a:r>
            <a:endParaRPr sz="2400" dirty="0"/>
          </a:p>
        </p:txBody>
      </p:sp>
      <p:grpSp>
        <p:nvGrpSpPr>
          <p:cNvPr id="14" name="object 14"/>
          <p:cNvGrpSpPr/>
          <p:nvPr/>
        </p:nvGrpSpPr>
        <p:grpSpPr>
          <a:xfrm>
            <a:off x="6227762" y="2065591"/>
            <a:ext cx="3248025" cy="3847465"/>
            <a:chOff x="6227762" y="2065591"/>
            <a:chExt cx="3248025" cy="3847465"/>
          </a:xfrm>
        </p:grpSpPr>
        <p:sp>
          <p:nvSpPr>
            <p:cNvPr id="15" name="object 15"/>
            <p:cNvSpPr/>
            <p:nvPr/>
          </p:nvSpPr>
          <p:spPr>
            <a:xfrm>
              <a:off x="6233160" y="5055108"/>
              <a:ext cx="3237230" cy="0"/>
            </a:xfrm>
            <a:custGeom>
              <a:avLst/>
              <a:gdLst/>
              <a:ahLst/>
              <a:cxnLst/>
              <a:rect l="l" t="t" r="r" b="b"/>
              <a:pathLst>
                <a:path w="3237229">
                  <a:moveTo>
                    <a:pt x="0" y="0"/>
                  </a:moveTo>
                  <a:lnTo>
                    <a:pt x="3236976" y="0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62115" y="3409188"/>
              <a:ext cx="3179445" cy="1583690"/>
            </a:xfrm>
            <a:custGeom>
              <a:avLst/>
              <a:gdLst/>
              <a:ahLst/>
              <a:cxnLst/>
              <a:rect l="l" t="t" r="r" b="b"/>
              <a:pathLst>
                <a:path w="3179445" h="1583689">
                  <a:moveTo>
                    <a:pt x="0" y="1581912"/>
                  </a:moveTo>
                  <a:lnTo>
                    <a:pt x="59436" y="1575816"/>
                  </a:lnTo>
                  <a:lnTo>
                    <a:pt x="118872" y="1583436"/>
                  </a:lnTo>
                  <a:lnTo>
                    <a:pt x="176783" y="1583436"/>
                  </a:lnTo>
                  <a:lnTo>
                    <a:pt x="236220" y="1569720"/>
                  </a:lnTo>
                  <a:lnTo>
                    <a:pt x="294132" y="1548384"/>
                  </a:lnTo>
                  <a:lnTo>
                    <a:pt x="353567" y="1530096"/>
                  </a:lnTo>
                  <a:lnTo>
                    <a:pt x="413003" y="1520952"/>
                  </a:lnTo>
                  <a:lnTo>
                    <a:pt x="470916" y="1513332"/>
                  </a:lnTo>
                  <a:lnTo>
                    <a:pt x="530352" y="1508760"/>
                  </a:lnTo>
                  <a:lnTo>
                    <a:pt x="589788" y="1493520"/>
                  </a:lnTo>
                  <a:lnTo>
                    <a:pt x="647700" y="1484376"/>
                  </a:lnTo>
                  <a:lnTo>
                    <a:pt x="707135" y="1470660"/>
                  </a:lnTo>
                  <a:lnTo>
                    <a:pt x="766572" y="1452372"/>
                  </a:lnTo>
                  <a:lnTo>
                    <a:pt x="824484" y="1447800"/>
                  </a:lnTo>
                  <a:lnTo>
                    <a:pt x="883919" y="1443228"/>
                  </a:lnTo>
                  <a:lnTo>
                    <a:pt x="941832" y="1446276"/>
                  </a:lnTo>
                  <a:lnTo>
                    <a:pt x="1001268" y="1437132"/>
                  </a:lnTo>
                  <a:lnTo>
                    <a:pt x="1060704" y="1423416"/>
                  </a:lnTo>
                  <a:lnTo>
                    <a:pt x="1118616" y="1408176"/>
                  </a:lnTo>
                  <a:lnTo>
                    <a:pt x="1178052" y="1388364"/>
                  </a:lnTo>
                  <a:lnTo>
                    <a:pt x="1237488" y="1376172"/>
                  </a:lnTo>
                  <a:lnTo>
                    <a:pt x="1295400" y="1354836"/>
                  </a:lnTo>
                  <a:lnTo>
                    <a:pt x="1354836" y="1333500"/>
                  </a:lnTo>
                  <a:lnTo>
                    <a:pt x="1414271" y="1318260"/>
                  </a:lnTo>
                  <a:lnTo>
                    <a:pt x="1472184" y="1313688"/>
                  </a:lnTo>
                  <a:lnTo>
                    <a:pt x="1531620" y="1296924"/>
                  </a:lnTo>
                  <a:lnTo>
                    <a:pt x="1589532" y="1278636"/>
                  </a:lnTo>
                  <a:lnTo>
                    <a:pt x="1648968" y="1249680"/>
                  </a:lnTo>
                  <a:lnTo>
                    <a:pt x="1708404" y="1225296"/>
                  </a:lnTo>
                  <a:lnTo>
                    <a:pt x="1766315" y="1213104"/>
                  </a:lnTo>
                  <a:lnTo>
                    <a:pt x="1825752" y="1190244"/>
                  </a:lnTo>
                  <a:lnTo>
                    <a:pt x="1885188" y="1187196"/>
                  </a:lnTo>
                  <a:lnTo>
                    <a:pt x="1943100" y="1187196"/>
                  </a:lnTo>
                  <a:lnTo>
                    <a:pt x="2002536" y="1170432"/>
                  </a:lnTo>
                  <a:lnTo>
                    <a:pt x="2060448" y="1153668"/>
                  </a:lnTo>
                  <a:lnTo>
                    <a:pt x="2118360" y="1126236"/>
                  </a:lnTo>
                  <a:lnTo>
                    <a:pt x="2177796" y="1080516"/>
                  </a:lnTo>
                  <a:lnTo>
                    <a:pt x="2235708" y="986028"/>
                  </a:lnTo>
                  <a:lnTo>
                    <a:pt x="2295144" y="874776"/>
                  </a:lnTo>
                  <a:lnTo>
                    <a:pt x="2354579" y="769620"/>
                  </a:lnTo>
                  <a:lnTo>
                    <a:pt x="2412492" y="685800"/>
                  </a:lnTo>
                  <a:lnTo>
                    <a:pt x="2471928" y="601980"/>
                  </a:lnTo>
                  <a:lnTo>
                    <a:pt x="2531364" y="562356"/>
                  </a:lnTo>
                  <a:lnTo>
                    <a:pt x="2589276" y="515112"/>
                  </a:lnTo>
                  <a:lnTo>
                    <a:pt x="2648712" y="437388"/>
                  </a:lnTo>
                  <a:lnTo>
                    <a:pt x="2708148" y="341375"/>
                  </a:lnTo>
                  <a:lnTo>
                    <a:pt x="2766060" y="289559"/>
                  </a:lnTo>
                  <a:lnTo>
                    <a:pt x="2825496" y="239268"/>
                  </a:lnTo>
                  <a:lnTo>
                    <a:pt x="2883408" y="199644"/>
                  </a:lnTo>
                  <a:lnTo>
                    <a:pt x="2942843" y="179832"/>
                  </a:lnTo>
                  <a:lnTo>
                    <a:pt x="3002279" y="155448"/>
                  </a:lnTo>
                  <a:lnTo>
                    <a:pt x="3060191" y="106680"/>
                  </a:lnTo>
                  <a:lnTo>
                    <a:pt x="3119628" y="51816"/>
                  </a:lnTo>
                  <a:lnTo>
                    <a:pt x="3179064" y="0"/>
                  </a:lnTo>
                </a:path>
              </a:pathLst>
            </a:custGeom>
            <a:ln w="32004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62115" y="2081784"/>
              <a:ext cx="3179445" cy="2757170"/>
            </a:xfrm>
            <a:custGeom>
              <a:avLst/>
              <a:gdLst/>
              <a:ahLst/>
              <a:cxnLst/>
              <a:rect l="l" t="t" r="r" b="b"/>
              <a:pathLst>
                <a:path w="3179445" h="2757170">
                  <a:moveTo>
                    <a:pt x="0" y="2756916"/>
                  </a:moveTo>
                  <a:lnTo>
                    <a:pt x="59436" y="2738628"/>
                  </a:lnTo>
                  <a:lnTo>
                    <a:pt x="118872" y="2726435"/>
                  </a:lnTo>
                  <a:lnTo>
                    <a:pt x="176783" y="2708147"/>
                  </a:lnTo>
                  <a:lnTo>
                    <a:pt x="236220" y="2671572"/>
                  </a:lnTo>
                  <a:lnTo>
                    <a:pt x="294132" y="2630423"/>
                  </a:lnTo>
                  <a:lnTo>
                    <a:pt x="353567" y="2596896"/>
                  </a:lnTo>
                  <a:lnTo>
                    <a:pt x="413003" y="2575560"/>
                  </a:lnTo>
                  <a:lnTo>
                    <a:pt x="470916" y="2543555"/>
                  </a:lnTo>
                  <a:lnTo>
                    <a:pt x="530352" y="2532888"/>
                  </a:lnTo>
                  <a:lnTo>
                    <a:pt x="589788" y="2516123"/>
                  </a:lnTo>
                  <a:lnTo>
                    <a:pt x="647700" y="2494788"/>
                  </a:lnTo>
                  <a:lnTo>
                    <a:pt x="707135" y="2467355"/>
                  </a:lnTo>
                  <a:lnTo>
                    <a:pt x="766572" y="2432304"/>
                  </a:lnTo>
                  <a:lnTo>
                    <a:pt x="824484" y="2406396"/>
                  </a:lnTo>
                  <a:lnTo>
                    <a:pt x="883919" y="2401823"/>
                  </a:lnTo>
                  <a:lnTo>
                    <a:pt x="941832" y="2398776"/>
                  </a:lnTo>
                  <a:lnTo>
                    <a:pt x="1001268" y="2392679"/>
                  </a:lnTo>
                  <a:lnTo>
                    <a:pt x="1060704" y="2366772"/>
                  </a:lnTo>
                  <a:lnTo>
                    <a:pt x="1118616" y="2324100"/>
                  </a:lnTo>
                  <a:lnTo>
                    <a:pt x="1178052" y="2292096"/>
                  </a:lnTo>
                  <a:lnTo>
                    <a:pt x="1237488" y="2264664"/>
                  </a:lnTo>
                  <a:lnTo>
                    <a:pt x="1295400" y="2223516"/>
                  </a:lnTo>
                  <a:lnTo>
                    <a:pt x="1354836" y="2168652"/>
                  </a:lnTo>
                  <a:lnTo>
                    <a:pt x="1414271" y="2125979"/>
                  </a:lnTo>
                  <a:lnTo>
                    <a:pt x="1472184" y="2090927"/>
                  </a:lnTo>
                  <a:lnTo>
                    <a:pt x="1531620" y="2049779"/>
                  </a:lnTo>
                  <a:lnTo>
                    <a:pt x="1589532" y="2007108"/>
                  </a:lnTo>
                  <a:lnTo>
                    <a:pt x="1648968" y="1956815"/>
                  </a:lnTo>
                  <a:lnTo>
                    <a:pt x="1708404" y="1900427"/>
                  </a:lnTo>
                  <a:lnTo>
                    <a:pt x="1766315" y="1847088"/>
                  </a:lnTo>
                  <a:lnTo>
                    <a:pt x="1825752" y="1795271"/>
                  </a:lnTo>
                  <a:lnTo>
                    <a:pt x="1885188" y="1758695"/>
                  </a:lnTo>
                  <a:lnTo>
                    <a:pt x="1943100" y="1763267"/>
                  </a:lnTo>
                  <a:lnTo>
                    <a:pt x="2002536" y="1716023"/>
                  </a:lnTo>
                  <a:lnTo>
                    <a:pt x="2060448" y="1668779"/>
                  </a:lnTo>
                  <a:lnTo>
                    <a:pt x="2118360" y="1627631"/>
                  </a:lnTo>
                  <a:lnTo>
                    <a:pt x="2177796" y="1559051"/>
                  </a:lnTo>
                  <a:lnTo>
                    <a:pt x="2235708" y="1443227"/>
                  </a:lnTo>
                  <a:lnTo>
                    <a:pt x="2295144" y="1292352"/>
                  </a:lnTo>
                  <a:lnTo>
                    <a:pt x="2354579" y="1162811"/>
                  </a:lnTo>
                  <a:lnTo>
                    <a:pt x="2412492" y="1056131"/>
                  </a:lnTo>
                  <a:lnTo>
                    <a:pt x="2471928" y="935736"/>
                  </a:lnTo>
                  <a:lnTo>
                    <a:pt x="2531364" y="879347"/>
                  </a:lnTo>
                  <a:lnTo>
                    <a:pt x="2589276" y="832103"/>
                  </a:lnTo>
                  <a:lnTo>
                    <a:pt x="2648712" y="694944"/>
                  </a:lnTo>
                  <a:lnTo>
                    <a:pt x="2708148" y="574547"/>
                  </a:lnTo>
                  <a:lnTo>
                    <a:pt x="2766060" y="496823"/>
                  </a:lnTo>
                  <a:lnTo>
                    <a:pt x="2825496" y="422147"/>
                  </a:lnTo>
                  <a:lnTo>
                    <a:pt x="2883408" y="361187"/>
                  </a:lnTo>
                  <a:lnTo>
                    <a:pt x="2942843" y="315467"/>
                  </a:lnTo>
                  <a:lnTo>
                    <a:pt x="3002279" y="259079"/>
                  </a:lnTo>
                  <a:lnTo>
                    <a:pt x="3060191" y="175259"/>
                  </a:lnTo>
                  <a:lnTo>
                    <a:pt x="3119628" y="77724"/>
                  </a:lnTo>
                  <a:lnTo>
                    <a:pt x="3179064" y="0"/>
                  </a:lnTo>
                </a:path>
              </a:pathLst>
            </a:custGeom>
            <a:ln w="32004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76059" y="5896356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4">
                  <a:moveTo>
                    <a:pt x="0" y="0"/>
                  </a:moveTo>
                  <a:lnTo>
                    <a:pt x="268224" y="0"/>
                  </a:lnTo>
                </a:path>
              </a:pathLst>
            </a:custGeom>
            <a:ln w="32004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063437" y="4952422"/>
            <a:ext cx="641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14994" y="4373225"/>
            <a:ext cx="312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5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00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50982" y="3793989"/>
            <a:ext cx="3771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100,00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50982" y="3214807"/>
            <a:ext cx="3771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150,00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50982" y="2635626"/>
            <a:ext cx="3771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200,00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50982" y="2056382"/>
            <a:ext cx="3771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250,00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97115" y="5121182"/>
            <a:ext cx="3331845" cy="2819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65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68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71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74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77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80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83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86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89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92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95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98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01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04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07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10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13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16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19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161" y="2720212"/>
            <a:ext cx="165735" cy="11925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b="1" dirty="0">
                <a:solidFill>
                  <a:srgbClr val="6FAC46"/>
                </a:solidFill>
                <a:latin typeface="Carlito"/>
                <a:cs typeface="Carlito"/>
              </a:rPr>
              <a:t>Энергия</a:t>
            </a:r>
            <a:r>
              <a:rPr sz="1100" b="1" spc="-50" dirty="0">
                <a:solidFill>
                  <a:srgbClr val="6FAC46"/>
                </a:solidFill>
                <a:latin typeface="Carlito"/>
                <a:cs typeface="Carlito"/>
              </a:rPr>
              <a:t> </a:t>
            </a:r>
            <a:r>
              <a:rPr sz="1100" b="1" dirty="0">
                <a:solidFill>
                  <a:srgbClr val="6FAC46"/>
                </a:solidFill>
                <a:latin typeface="Carlito"/>
                <a:cs typeface="Carlito"/>
              </a:rPr>
              <a:t>(Дж*1Е10)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85075" y="5414228"/>
            <a:ext cx="33210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585858"/>
                </a:solidFill>
                <a:latin typeface="Carlito"/>
                <a:cs typeface="Carlito"/>
              </a:rPr>
              <a:t>Г</a:t>
            </a:r>
            <a:r>
              <a:rPr sz="1100" spc="10" dirty="0">
                <a:solidFill>
                  <a:srgbClr val="585858"/>
                </a:solidFill>
                <a:latin typeface="Carlito"/>
                <a:cs typeface="Carlito"/>
              </a:rPr>
              <a:t>о</a:t>
            </a:r>
            <a:r>
              <a:rPr sz="1100" spc="-10" dirty="0">
                <a:solidFill>
                  <a:srgbClr val="585858"/>
                </a:solidFill>
                <a:latin typeface="Carlito"/>
                <a:cs typeface="Carlito"/>
              </a:rPr>
              <a:t>д</a:t>
            </a:r>
            <a:r>
              <a:rPr sz="1100" dirty="0">
                <a:solidFill>
                  <a:srgbClr val="585858"/>
                </a:solidFill>
                <a:latin typeface="Carlito"/>
                <a:cs typeface="Carlito"/>
              </a:rPr>
              <a:t>ы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0982" y="834756"/>
            <a:ext cx="3690578" cy="82913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R="5080" algn="ctr">
              <a:lnSpc>
                <a:spcPct val="102800"/>
              </a:lnSpc>
              <a:spcBef>
                <a:spcPts val="55"/>
              </a:spcBef>
            </a:pP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Қытай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және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бүкіл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Азия-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Тынық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мұхиты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аймағының</a:t>
            </a:r>
            <a:r>
              <a:rPr lang="ru-RU" sz="1750" b="1" dirty="0">
                <a:solidFill>
                  <a:srgbClr val="6FAC46"/>
                </a:solidFill>
                <a:latin typeface="Carlito"/>
                <a:cs typeface="Carlito"/>
              </a:rPr>
              <a:t> энергия </a:t>
            </a:r>
            <a:r>
              <a:rPr lang="ru-RU" sz="1750" b="1" dirty="0" err="1">
                <a:solidFill>
                  <a:srgbClr val="6FAC46"/>
                </a:solidFill>
                <a:latin typeface="Carlito"/>
                <a:cs typeface="Carlito"/>
              </a:rPr>
              <a:t>тұтынуы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300,00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58952" y="5795181"/>
            <a:ext cx="3155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C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hi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n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321295" y="5896355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48" y="0"/>
                </a:lnTo>
              </a:path>
            </a:pathLst>
          </a:custGeom>
          <a:ln w="32004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05712" y="5795181"/>
            <a:ext cx="8826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Total </a:t>
            </a: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Asia</a:t>
            </a:r>
            <a:r>
              <a:rPr sz="1000" spc="-6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Pacific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5427" y="5880716"/>
            <a:ext cx="4808855" cy="11278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  <a:tabLst>
                <a:tab pos="1178560" algn="l"/>
                <a:tab pos="2103755" algn="l"/>
                <a:tab pos="2983865" algn="l"/>
              </a:tabLst>
            </a:pPr>
            <a:r>
              <a:rPr sz="1550" spc="-10" dirty="0">
                <a:solidFill>
                  <a:srgbClr val="767070"/>
                </a:solidFill>
                <a:latin typeface="Carlito"/>
                <a:cs typeface="Carlito"/>
              </a:rPr>
              <a:t>1960	1980	2000	2010</a:t>
            </a:r>
            <a:endParaRPr sz="155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lang="ru-RU" sz="1950" spc="5" dirty="0" err="1">
                <a:solidFill>
                  <a:srgbClr val="FFFFFF"/>
                </a:solidFill>
                <a:latin typeface="Carlito"/>
                <a:cs typeface="Carlito"/>
              </a:rPr>
              <a:t>Энергияны</a:t>
            </a:r>
            <a:r>
              <a:rPr lang="ru-RU" sz="195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5" dirty="0" err="1">
                <a:solidFill>
                  <a:srgbClr val="FFFFFF"/>
                </a:solidFill>
                <a:latin typeface="Carlito"/>
                <a:cs typeface="Carlito"/>
              </a:rPr>
              <a:t>тұтынуының</a:t>
            </a:r>
            <a:r>
              <a:rPr lang="ru-RU" sz="1950" spc="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spc="5" dirty="0" err="1">
                <a:solidFill>
                  <a:srgbClr val="FFFFFF"/>
                </a:solidFill>
                <a:latin typeface="Carlito"/>
                <a:cs typeface="Carlito"/>
              </a:rPr>
              <a:t>халықпен</a:t>
            </a:r>
            <a:r>
              <a:rPr lang="ru-RU" sz="195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spc="5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95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rlito"/>
                <a:cs typeface="Carlito"/>
              </a:rPr>
              <a:t>ЖТМК</a:t>
            </a:r>
            <a:r>
              <a:rPr lang="ru-RU" sz="2000" b="1" dirty="0">
                <a:solidFill>
                  <a:srgbClr val="92D050"/>
                </a:solidFill>
                <a:latin typeface="Carlito"/>
                <a:cs typeface="Carlito"/>
              </a:rPr>
              <a:t> 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мен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байланысы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30900" y="6394300"/>
            <a:ext cx="3640201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100"/>
              </a:spcBef>
            </a:pP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21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ғасырдың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басындағы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энергияның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тұтынылуы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ЖТМК-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ның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өсуі</a:t>
            </a:r>
            <a:r>
              <a:rPr lang="ru-RU" sz="1750" dirty="0">
                <a:solidFill>
                  <a:srgbClr val="FFFFFF"/>
                </a:solidFill>
                <a:latin typeface="Carlito"/>
                <a:cs typeface="Carlito"/>
              </a:rPr>
              <a:t> ҚХР-мен </a:t>
            </a:r>
            <a:r>
              <a:rPr lang="ru-RU" sz="1750" dirty="0" err="1">
                <a:solidFill>
                  <a:srgbClr val="FFFFFF"/>
                </a:solidFill>
                <a:latin typeface="Carlito"/>
                <a:cs typeface="Carlito"/>
              </a:rPr>
              <a:t>байланысты</a:t>
            </a:r>
            <a:endParaRPr sz="175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424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52569" y="6127584"/>
            <a:ext cx="5570931" cy="73783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165"/>
              </a:spcBef>
            </a:pP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Тұтыну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: 2100 - 56 миллиард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мұнай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отын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эквиваленті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, (2,34</a:t>
            </a:r>
            <a:r>
              <a:rPr lang="en-US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e21 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Дж/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жыл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, 6,52</a:t>
            </a:r>
            <a:r>
              <a:rPr lang="en-US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e14 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кВт/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сағ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) 2018 - 14,6 миллиард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мұнай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отын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эквиваленті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(5,82</a:t>
            </a:r>
            <a:r>
              <a:rPr lang="en-US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e20 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Дж/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жыл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, 1,7</a:t>
            </a:r>
            <a:r>
              <a:rPr lang="en-US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e14 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кВт/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сағ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4144" y="6943637"/>
            <a:ext cx="4828987" cy="496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55"/>
              </a:lnSpc>
              <a:spcBef>
                <a:spcPts val="95"/>
              </a:spcBef>
            </a:pP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Өндіріс</a:t>
            </a:r>
            <a:r>
              <a:rPr lang="kk-KZ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: 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2100 </a:t>
            </a:r>
            <a:r>
              <a:rPr lang="kk-KZ" sz="1550" spc="-30" dirty="0">
                <a:solidFill>
                  <a:srgbClr val="FFFFFF"/>
                </a:solidFill>
                <a:latin typeface="Times New Roman"/>
                <a:cs typeface="Times New Roman"/>
              </a:rPr>
              <a:t>жыл</a:t>
            </a:r>
            <a:r>
              <a:rPr sz="155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1550" b="1" dirty="0">
                <a:solidFill>
                  <a:srgbClr val="FFFFFF"/>
                </a:solidFill>
                <a:latin typeface="Times New Roman"/>
                <a:cs typeface="Times New Roman"/>
              </a:rPr>
              <a:t>82,4 </a:t>
            </a:r>
            <a:r>
              <a:rPr sz="155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млрд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мұнай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отын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эквиваленті</a:t>
            </a:r>
            <a:r>
              <a:rPr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(3,45e21 </a:t>
            </a:r>
            <a:r>
              <a:rPr sz="155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Дж</a:t>
            </a:r>
            <a:r>
              <a:rPr sz="1550" spc="-1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kk-KZ" sz="1550" spc="-15" dirty="0">
                <a:solidFill>
                  <a:srgbClr val="FFFFFF"/>
                </a:solidFill>
                <a:latin typeface="Times New Roman"/>
                <a:cs typeface="Times New Roman"/>
              </a:rPr>
              <a:t>жыл</a:t>
            </a:r>
            <a:r>
              <a:rPr sz="1550" spc="-1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9,58e14 </a:t>
            </a:r>
            <a:r>
              <a:rPr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кВт</a:t>
            </a:r>
            <a:r>
              <a:rPr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kk-KZ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сағ</a:t>
            </a:r>
            <a:r>
              <a:rPr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kk-KZ" sz="1550" dirty="0">
                <a:solidFill>
                  <a:srgbClr val="FFFFFF"/>
                </a:solidFill>
                <a:latin typeface="Times New Roman"/>
                <a:cs typeface="Times New Roman"/>
              </a:rPr>
              <a:t>ПӘК</a:t>
            </a:r>
            <a:r>
              <a:rPr sz="155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Times New Roman"/>
                <a:cs typeface="Times New Roman"/>
              </a:rPr>
              <a:t>68%)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409" y="5056509"/>
            <a:ext cx="6195695" cy="1138773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lang="ru-RU" sz="1950" b="1" dirty="0" err="1">
                <a:solidFill>
                  <a:srgbClr val="FF0000"/>
                </a:solidFill>
                <a:latin typeface="Carlito"/>
                <a:cs typeface="Carlito"/>
              </a:rPr>
              <a:t>Қанша</a:t>
            </a:r>
            <a:r>
              <a:rPr lang="ru-RU" sz="1950" b="1" dirty="0">
                <a:solidFill>
                  <a:srgbClr val="FF0000"/>
                </a:solidFill>
                <a:latin typeface="Carlito"/>
                <a:cs typeface="Carlito"/>
              </a:rPr>
              <a:t> энергия </a:t>
            </a:r>
            <a:r>
              <a:rPr lang="ru-RU" sz="1950" b="1" dirty="0" err="1">
                <a:solidFill>
                  <a:srgbClr val="FF0000"/>
                </a:solidFill>
                <a:latin typeface="Carlito"/>
                <a:cs typeface="Carlito"/>
              </a:rPr>
              <a:t>қажет</a:t>
            </a:r>
            <a:r>
              <a:rPr lang="ru-RU" sz="1950" b="1" dirty="0">
                <a:solidFill>
                  <a:srgbClr val="FF0000"/>
                </a:solidFill>
                <a:latin typeface="Carlito"/>
                <a:cs typeface="Carlito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lang="ru-RU" sz="155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Ешкімге</a:t>
            </a:r>
            <a:r>
              <a:rPr lang="ru-RU"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жетпей</a:t>
            </a:r>
            <a:r>
              <a:rPr lang="ru-RU"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қалмайтындай</a:t>
            </a:r>
            <a:r>
              <a:rPr lang="ru-RU"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lang="ru-RU" sz="155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соншалықты</a:t>
            </a:r>
            <a:r>
              <a:rPr lang="ru-RU" sz="15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b="1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қажет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» </a:t>
            </a:r>
            <a:r>
              <a:rPr sz="155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1550" b="1" dirty="0">
                <a:solidFill>
                  <a:srgbClr val="FFFFFF"/>
                </a:solidFill>
                <a:latin typeface="Times New Roman"/>
                <a:cs typeface="Times New Roman"/>
              </a:rPr>
              <a:t>(6,25 </a:t>
            </a:r>
            <a:r>
              <a:rPr sz="155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кВт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kk-KZ"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адамға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1550" b="1" dirty="0">
                <a:solidFill>
                  <a:srgbClr val="FFFFFF"/>
                </a:solidFill>
                <a:latin typeface="Times New Roman"/>
                <a:cs typeface="Times New Roman"/>
              </a:rPr>
              <a:t>(6250</a:t>
            </a:r>
            <a:r>
              <a:rPr sz="155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Дж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/с*</a:t>
            </a:r>
            <a:r>
              <a:rPr lang="kk-KZ"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адамға</a:t>
            </a:r>
            <a:r>
              <a:rPr sz="15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4514" y="468853"/>
            <a:ext cx="3888262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2400" spc="10" dirty="0" err="1">
                <a:solidFill>
                  <a:srgbClr val="FFBF00"/>
                </a:solidFill>
              </a:rPr>
              <a:t>Адамгершілік</a:t>
            </a:r>
            <a:r>
              <a:rPr lang="ru-RU" sz="2400" spc="10" dirty="0">
                <a:solidFill>
                  <a:srgbClr val="FFBF00"/>
                </a:solidFill>
              </a:rPr>
              <a:t> </a:t>
            </a:r>
            <a:r>
              <a:rPr lang="ru-RU" sz="2400" spc="10" dirty="0" err="1">
                <a:solidFill>
                  <a:srgbClr val="FFBF00"/>
                </a:solidFill>
              </a:rPr>
              <a:t>және</a:t>
            </a:r>
            <a:r>
              <a:rPr lang="ru-RU" sz="2400" spc="10" dirty="0">
                <a:solidFill>
                  <a:srgbClr val="FFBF00"/>
                </a:solidFill>
              </a:rPr>
              <a:t> энергия</a:t>
            </a:r>
            <a:endParaRPr sz="2400" dirty="0"/>
          </a:p>
        </p:txBody>
      </p:sp>
      <p:grpSp>
        <p:nvGrpSpPr>
          <p:cNvPr id="9" name="object 9"/>
          <p:cNvGrpSpPr/>
          <p:nvPr/>
        </p:nvGrpSpPr>
        <p:grpSpPr>
          <a:xfrm>
            <a:off x="2359914" y="1664970"/>
            <a:ext cx="6570345" cy="3168650"/>
            <a:chOff x="2359914" y="1664970"/>
            <a:chExt cx="6570345" cy="3168650"/>
          </a:xfrm>
        </p:grpSpPr>
        <p:sp>
          <p:nvSpPr>
            <p:cNvPr id="10" name="object 10"/>
            <p:cNvSpPr/>
            <p:nvPr/>
          </p:nvSpPr>
          <p:spPr>
            <a:xfrm>
              <a:off x="2365248" y="1670304"/>
              <a:ext cx="6559550" cy="2630805"/>
            </a:xfrm>
            <a:custGeom>
              <a:avLst/>
              <a:gdLst/>
              <a:ahLst/>
              <a:cxnLst/>
              <a:rect l="l" t="t" r="r" b="b"/>
              <a:pathLst>
                <a:path w="6559550" h="2630804">
                  <a:moveTo>
                    <a:pt x="0" y="2630424"/>
                  </a:moveTo>
                  <a:lnTo>
                    <a:pt x="6559296" y="2630424"/>
                  </a:lnTo>
                </a:path>
                <a:path w="6559550" h="2630804">
                  <a:moveTo>
                    <a:pt x="0" y="2104644"/>
                  </a:moveTo>
                  <a:lnTo>
                    <a:pt x="6559296" y="2104644"/>
                  </a:lnTo>
                </a:path>
                <a:path w="6559550" h="2630804">
                  <a:moveTo>
                    <a:pt x="0" y="1578864"/>
                  </a:moveTo>
                  <a:lnTo>
                    <a:pt x="6559296" y="1578864"/>
                  </a:lnTo>
                </a:path>
                <a:path w="6559550" h="2630804">
                  <a:moveTo>
                    <a:pt x="0" y="1051560"/>
                  </a:moveTo>
                  <a:lnTo>
                    <a:pt x="6559296" y="1051560"/>
                  </a:lnTo>
                </a:path>
                <a:path w="6559550" h="2630804">
                  <a:moveTo>
                    <a:pt x="0" y="525780"/>
                  </a:moveTo>
                  <a:lnTo>
                    <a:pt x="6559296" y="525780"/>
                  </a:lnTo>
                </a:path>
                <a:path w="6559550" h="2630804">
                  <a:moveTo>
                    <a:pt x="0" y="0"/>
                  </a:moveTo>
                  <a:lnTo>
                    <a:pt x="655929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365248" y="1670304"/>
              <a:ext cx="6559550" cy="3157855"/>
            </a:xfrm>
            <a:custGeom>
              <a:avLst/>
              <a:gdLst/>
              <a:ahLst/>
              <a:cxnLst/>
              <a:rect l="l" t="t" r="r" b="b"/>
              <a:pathLst>
                <a:path w="6559550" h="3157854">
                  <a:moveTo>
                    <a:pt x="0" y="0"/>
                  </a:moveTo>
                  <a:lnTo>
                    <a:pt x="0" y="3157728"/>
                  </a:lnTo>
                </a:path>
                <a:path w="6559550" h="3157854">
                  <a:moveTo>
                    <a:pt x="595884" y="0"/>
                  </a:moveTo>
                  <a:lnTo>
                    <a:pt x="595884" y="3157728"/>
                  </a:lnTo>
                </a:path>
                <a:path w="6559550" h="3157854">
                  <a:moveTo>
                    <a:pt x="1191768" y="0"/>
                  </a:moveTo>
                  <a:lnTo>
                    <a:pt x="1191768" y="3157728"/>
                  </a:lnTo>
                </a:path>
                <a:path w="6559550" h="3157854">
                  <a:moveTo>
                    <a:pt x="1789176" y="0"/>
                  </a:moveTo>
                  <a:lnTo>
                    <a:pt x="1789176" y="3157728"/>
                  </a:lnTo>
                </a:path>
                <a:path w="6559550" h="3157854">
                  <a:moveTo>
                    <a:pt x="2385060" y="0"/>
                  </a:moveTo>
                  <a:lnTo>
                    <a:pt x="2385060" y="3157728"/>
                  </a:lnTo>
                </a:path>
                <a:path w="6559550" h="3157854">
                  <a:moveTo>
                    <a:pt x="2980943" y="0"/>
                  </a:moveTo>
                  <a:lnTo>
                    <a:pt x="2980943" y="3157728"/>
                  </a:lnTo>
                </a:path>
                <a:path w="6559550" h="3157854">
                  <a:moveTo>
                    <a:pt x="3578352" y="0"/>
                  </a:moveTo>
                  <a:lnTo>
                    <a:pt x="3578352" y="3157728"/>
                  </a:lnTo>
                </a:path>
                <a:path w="6559550" h="3157854">
                  <a:moveTo>
                    <a:pt x="4174236" y="0"/>
                  </a:moveTo>
                  <a:lnTo>
                    <a:pt x="4174236" y="3157728"/>
                  </a:lnTo>
                </a:path>
                <a:path w="6559550" h="3157854">
                  <a:moveTo>
                    <a:pt x="4770120" y="0"/>
                  </a:moveTo>
                  <a:lnTo>
                    <a:pt x="4770120" y="3157728"/>
                  </a:lnTo>
                </a:path>
                <a:path w="6559550" h="3157854">
                  <a:moveTo>
                    <a:pt x="5367528" y="0"/>
                  </a:moveTo>
                  <a:lnTo>
                    <a:pt x="5367528" y="3157728"/>
                  </a:lnTo>
                </a:path>
                <a:path w="6559550" h="3157854">
                  <a:moveTo>
                    <a:pt x="5961887" y="0"/>
                  </a:moveTo>
                  <a:lnTo>
                    <a:pt x="5961887" y="3157728"/>
                  </a:lnTo>
                </a:path>
                <a:path w="6559550" h="3157854">
                  <a:moveTo>
                    <a:pt x="6559296" y="0"/>
                  </a:moveTo>
                  <a:lnTo>
                    <a:pt x="6559296" y="315772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65248" y="4828032"/>
              <a:ext cx="6559550" cy="0"/>
            </a:xfrm>
            <a:custGeom>
              <a:avLst/>
              <a:gdLst/>
              <a:ahLst/>
              <a:cxnLst/>
              <a:rect l="l" t="t" r="r" b="b"/>
              <a:pathLst>
                <a:path w="6559550">
                  <a:moveTo>
                    <a:pt x="0" y="0"/>
                  </a:moveTo>
                  <a:lnTo>
                    <a:pt x="6559296" y="0"/>
                  </a:lnTo>
                </a:path>
              </a:pathLst>
            </a:custGeom>
            <a:ln w="10668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61132" y="1972056"/>
              <a:ext cx="5367655" cy="1036319"/>
            </a:xfrm>
            <a:custGeom>
              <a:avLst/>
              <a:gdLst/>
              <a:ahLst/>
              <a:cxnLst/>
              <a:rect l="l" t="t" r="r" b="b"/>
              <a:pathLst>
                <a:path w="5367655" h="1036319">
                  <a:moveTo>
                    <a:pt x="0" y="1036320"/>
                  </a:moveTo>
                  <a:lnTo>
                    <a:pt x="49881" y="1018385"/>
                  </a:lnTo>
                  <a:lnTo>
                    <a:pt x="99709" y="1000414"/>
                  </a:lnTo>
                  <a:lnTo>
                    <a:pt x="149494" y="982432"/>
                  </a:lnTo>
                  <a:lnTo>
                    <a:pt x="199248" y="964466"/>
                  </a:lnTo>
                  <a:lnTo>
                    <a:pt x="248981" y="946542"/>
                  </a:lnTo>
                  <a:lnTo>
                    <a:pt x="298704" y="928687"/>
                  </a:lnTo>
                  <a:lnTo>
                    <a:pt x="348426" y="910927"/>
                  </a:lnTo>
                  <a:lnTo>
                    <a:pt x="398159" y="893289"/>
                  </a:lnTo>
                  <a:lnTo>
                    <a:pt x="447913" y="875799"/>
                  </a:lnTo>
                  <a:lnTo>
                    <a:pt x="497698" y="858484"/>
                  </a:lnTo>
                  <a:lnTo>
                    <a:pt x="547526" y="841370"/>
                  </a:lnTo>
                  <a:lnTo>
                    <a:pt x="597408" y="824484"/>
                  </a:lnTo>
                  <a:lnTo>
                    <a:pt x="645047" y="808601"/>
                  </a:lnTo>
                  <a:lnTo>
                    <a:pt x="689595" y="793566"/>
                  </a:lnTo>
                  <a:lnTo>
                    <a:pt x="732091" y="779145"/>
                  </a:lnTo>
                  <a:lnTo>
                    <a:pt x="773571" y="765104"/>
                  </a:lnTo>
                  <a:lnTo>
                    <a:pt x="815071" y="751212"/>
                  </a:lnTo>
                  <a:lnTo>
                    <a:pt x="857630" y="737235"/>
                  </a:lnTo>
                  <a:lnTo>
                    <a:pt x="902285" y="722940"/>
                  </a:lnTo>
                  <a:lnTo>
                    <a:pt x="950072" y="708095"/>
                  </a:lnTo>
                  <a:lnTo>
                    <a:pt x="1002029" y="692467"/>
                  </a:lnTo>
                  <a:lnTo>
                    <a:pt x="1059194" y="675823"/>
                  </a:lnTo>
                  <a:lnTo>
                    <a:pt x="1122602" y="657930"/>
                  </a:lnTo>
                  <a:lnTo>
                    <a:pt x="1193292" y="638556"/>
                  </a:lnTo>
                  <a:lnTo>
                    <a:pt x="1231457" y="628181"/>
                  </a:lnTo>
                  <a:lnTo>
                    <a:pt x="1271573" y="617284"/>
                  </a:lnTo>
                  <a:lnTo>
                    <a:pt x="1313509" y="605912"/>
                  </a:lnTo>
                  <a:lnTo>
                    <a:pt x="1357136" y="594113"/>
                  </a:lnTo>
                  <a:lnTo>
                    <a:pt x="1402323" y="581935"/>
                  </a:lnTo>
                  <a:lnTo>
                    <a:pt x="1448942" y="569428"/>
                  </a:lnTo>
                  <a:lnTo>
                    <a:pt x="1496863" y="556639"/>
                  </a:lnTo>
                  <a:lnTo>
                    <a:pt x="1545956" y="543616"/>
                  </a:lnTo>
                  <a:lnTo>
                    <a:pt x="1596092" y="530408"/>
                  </a:lnTo>
                  <a:lnTo>
                    <a:pt x="1647140" y="517063"/>
                  </a:lnTo>
                  <a:lnTo>
                    <a:pt x="1698972" y="503630"/>
                  </a:lnTo>
                  <a:lnTo>
                    <a:pt x="1751456" y="490156"/>
                  </a:lnTo>
                  <a:lnTo>
                    <a:pt x="1804465" y="476690"/>
                  </a:lnTo>
                  <a:lnTo>
                    <a:pt x="1857868" y="463281"/>
                  </a:lnTo>
                  <a:lnTo>
                    <a:pt x="1911536" y="449975"/>
                  </a:lnTo>
                  <a:lnTo>
                    <a:pt x="1965339" y="436823"/>
                  </a:lnTo>
                  <a:lnTo>
                    <a:pt x="2019146" y="423872"/>
                  </a:lnTo>
                  <a:lnTo>
                    <a:pt x="2072830" y="411170"/>
                  </a:lnTo>
                  <a:lnTo>
                    <a:pt x="2126260" y="398766"/>
                  </a:lnTo>
                  <a:lnTo>
                    <a:pt x="2179305" y="386707"/>
                  </a:lnTo>
                  <a:lnTo>
                    <a:pt x="2231838" y="375043"/>
                  </a:lnTo>
                  <a:lnTo>
                    <a:pt x="2283728" y="363822"/>
                  </a:lnTo>
                  <a:lnTo>
                    <a:pt x="2334845" y="353091"/>
                  </a:lnTo>
                  <a:lnTo>
                    <a:pt x="2385060" y="342900"/>
                  </a:lnTo>
                  <a:lnTo>
                    <a:pt x="2434286" y="332974"/>
                  </a:lnTo>
                  <a:lnTo>
                    <a:pt x="2482609" y="323379"/>
                  </a:lnTo>
                  <a:lnTo>
                    <a:pt x="2530158" y="314095"/>
                  </a:lnTo>
                  <a:lnTo>
                    <a:pt x="2577062" y="305103"/>
                  </a:lnTo>
                  <a:lnTo>
                    <a:pt x="2623451" y="296383"/>
                  </a:lnTo>
                  <a:lnTo>
                    <a:pt x="2669452" y="287916"/>
                  </a:lnTo>
                  <a:lnTo>
                    <a:pt x="2715196" y="279684"/>
                  </a:lnTo>
                  <a:lnTo>
                    <a:pt x="2760810" y="271667"/>
                  </a:lnTo>
                  <a:lnTo>
                    <a:pt x="2806425" y="263845"/>
                  </a:lnTo>
                  <a:lnTo>
                    <a:pt x="2852168" y="256200"/>
                  </a:lnTo>
                  <a:lnTo>
                    <a:pt x="2898170" y="248712"/>
                  </a:lnTo>
                  <a:lnTo>
                    <a:pt x="2944558" y="241363"/>
                  </a:lnTo>
                  <a:lnTo>
                    <a:pt x="2991462" y="234133"/>
                  </a:lnTo>
                  <a:lnTo>
                    <a:pt x="3039012" y="227002"/>
                  </a:lnTo>
                  <a:lnTo>
                    <a:pt x="3087335" y="219953"/>
                  </a:lnTo>
                  <a:lnTo>
                    <a:pt x="3136561" y="212964"/>
                  </a:lnTo>
                  <a:lnTo>
                    <a:pt x="3186819" y="206019"/>
                  </a:lnTo>
                  <a:lnTo>
                    <a:pt x="3238238" y="199096"/>
                  </a:lnTo>
                  <a:lnTo>
                    <a:pt x="3290946" y="192177"/>
                  </a:lnTo>
                  <a:lnTo>
                    <a:pt x="3345074" y="185243"/>
                  </a:lnTo>
                  <a:lnTo>
                    <a:pt x="3400749" y="178275"/>
                  </a:lnTo>
                  <a:lnTo>
                    <a:pt x="3458101" y="171253"/>
                  </a:lnTo>
                  <a:lnTo>
                    <a:pt x="3517259" y="164158"/>
                  </a:lnTo>
                  <a:lnTo>
                    <a:pt x="3578352" y="156972"/>
                  </a:lnTo>
                  <a:lnTo>
                    <a:pt x="3621415" y="152157"/>
                  </a:lnTo>
                  <a:lnTo>
                    <a:pt x="3665407" y="147378"/>
                  </a:lnTo>
                  <a:lnTo>
                    <a:pt x="3710287" y="142633"/>
                  </a:lnTo>
                  <a:lnTo>
                    <a:pt x="3756013" y="137921"/>
                  </a:lnTo>
                  <a:lnTo>
                    <a:pt x="3802544" y="133241"/>
                  </a:lnTo>
                  <a:lnTo>
                    <a:pt x="3849838" y="128590"/>
                  </a:lnTo>
                  <a:lnTo>
                    <a:pt x="3897855" y="123968"/>
                  </a:lnTo>
                  <a:lnTo>
                    <a:pt x="3946552" y="119372"/>
                  </a:lnTo>
                  <a:lnTo>
                    <a:pt x="3995889" y="114802"/>
                  </a:lnTo>
                  <a:lnTo>
                    <a:pt x="4045824" y="110256"/>
                  </a:lnTo>
                  <a:lnTo>
                    <a:pt x="4096316" y="105733"/>
                  </a:lnTo>
                  <a:lnTo>
                    <a:pt x="4147322" y="101230"/>
                  </a:lnTo>
                  <a:lnTo>
                    <a:pt x="4198803" y="96746"/>
                  </a:lnTo>
                  <a:lnTo>
                    <a:pt x="4250716" y="92281"/>
                  </a:lnTo>
                  <a:lnTo>
                    <a:pt x="4303020" y="87832"/>
                  </a:lnTo>
                  <a:lnTo>
                    <a:pt x="4355674" y="83398"/>
                  </a:lnTo>
                  <a:lnTo>
                    <a:pt x="4408637" y="78977"/>
                  </a:lnTo>
                  <a:lnTo>
                    <a:pt x="4461866" y="74568"/>
                  </a:lnTo>
                  <a:lnTo>
                    <a:pt x="4515321" y="70170"/>
                  </a:lnTo>
                  <a:lnTo>
                    <a:pt x="4568960" y="65780"/>
                  </a:lnTo>
                  <a:lnTo>
                    <a:pt x="4622743" y="61398"/>
                  </a:lnTo>
                  <a:lnTo>
                    <a:pt x="4676626" y="57022"/>
                  </a:lnTo>
                  <a:lnTo>
                    <a:pt x="4730570" y="52651"/>
                  </a:lnTo>
                  <a:lnTo>
                    <a:pt x="4784533" y="48283"/>
                  </a:lnTo>
                  <a:lnTo>
                    <a:pt x="4838473" y="43916"/>
                  </a:lnTo>
                  <a:lnTo>
                    <a:pt x="4892349" y="39549"/>
                  </a:lnTo>
                  <a:lnTo>
                    <a:pt x="4946120" y="35180"/>
                  </a:lnTo>
                  <a:lnTo>
                    <a:pt x="4999744" y="30809"/>
                  </a:lnTo>
                  <a:lnTo>
                    <a:pt x="5053179" y="26433"/>
                  </a:lnTo>
                  <a:lnTo>
                    <a:pt x="5106386" y="22051"/>
                  </a:lnTo>
                  <a:lnTo>
                    <a:pt x="5159321" y="17661"/>
                  </a:lnTo>
                  <a:lnTo>
                    <a:pt x="5211945" y="13263"/>
                  </a:lnTo>
                  <a:lnTo>
                    <a:pt x="5264214" y="8854"/>
                  </a:lnTo>
                  <a:lnTo>
                    <a:pt x="5316089" y="4434"/>
                  </a:lnTo>
                  <a:lnTo>
                    <a:pt x="5367528" y="0"/>
                  </a:lnTo>
                </a:path>
              </a:pathLst>
            </a:custGeom>
            <a:ln w="2133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20746" y="2967990"/>
              <a:ext cx="79247" cy="792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18154" y="2756154"/>
              <a:ext cx="79248" cy="79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14038" y="2570226"/>
              <a:ext cx="79248" cy="79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5806" y="2274570"/>
              <a:ext cx="79248" cy="792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99098" y="2088642"/>
              <a:ext cx="79247" cy="79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88273" y="1931670"/>
              <a:ext cx="79247" cy="792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61132" y="1990344"/>
              <a:ext cx="5367655" cy="2159635"/>
            </a:xfrm>
            <a:custGeom>
              <a:avLst/>
              <a:gdLst/>
              <a:ahLst/>
              <a:cxnLst/>
              <a:rect l="l" t="t" r="r" b="b"/>
              <a:pathLst>
                <a:path w="5367655" h="2159635">
                  <a:moveTo>
                    <a:pt x="0" y="2159507"/>
                  </a:moveTo>
                  <a:lnTo>
                    <a:pt x="42758" y="2128680"/>
                  </a:lnTo>
                  <a:lnTo>
                    <a:pt x="85477" y="2097637"/>
                  </a:lnTo>
                  <a:lnTo>
                    <a:pt x="128162" y="2066440"/>
                  </a:lnTo>
                  <a:lnTo>
                    <a:pt x="170821" y="2035153"/>
                  </a:lnTo>
                  <a:lnTo>
                    <a:pt x="213459" y="2003839"/>
                  </a:lnTo>
                  <a:lnTo>
                    <a:pt x="256085" y="1972562"/>
                  </a:lnTo>
                  <a:lnTo>
                    <a:pt x="298703" y="1941385"/>
                  </a:lnTo>
                  <a:lnTo>
                    <a:pt x="341322" y="1910371"/>
                  </a:lnTo>
                  <a:lnTo>
                    <a:pt x="383948" y="1879584"/>
                  </a:lnTo>
                  <a:lnTo>
                    <a:pt x="426586" y="1849087"/>
                  </a:lnTo>
                  <a:lnTo>
                    <a:pt x="469245" y="1818943"/>
                  </a:lnTo>
                  <a:lnTo>
                    <a:pt x="511930" y="1789215"/>
                  </a:lnTo>
                  <a:lnTo>
                    <a:pt x="554649" y="1759968"/>
                  </a:lnTo>
                  <a:lnTo>
                    <a:pt x="597408" y="1731263"/>
                  </a:lnTo>
                  <a:lnTo>
                    <a:pt x="638454" y="1703643"/>
                  </a:lnTo>
                  <a:lnTo>
                    <a:pt x="677122" y="1677408"/>
                  </a:lnTo>
                  <a:lnTo>
                    <a:pt x="714063" y="1652267"/>
                  </a:lnTo>
                  <a:lnTo>
                    <a:pt x="749932" y="1627925"/>
                  </a:lnTo>
                  <a:lnTo>
                    <a:pt x="785380" y="1604089"/>
                  </a:lnTo>
                  <a:lnTo>
                    <a:pt x="821062" y="1580467"/>
                  </a:lnTo>
                  <a:lnTo>
                    <a:pt x="857631" y="1556765"/>
                  </a:lnTo>
                  <a:lnTo>
                    <a:pt x="895738" y="1532690"/>
                  </a:lnTo>
                  <a:lnTo>
                    <a:pt x="936039" y="1507949"/>
                  </a:lnTo>
                  <a:lnTo>
                    <a:pt x="979185" y="1482247"/>
                  </a:lnTo>
                  <a:lnTo>
                    <a:pt x="1025830" y="1455293"/>
                  </a:lnTo>
                  <a:lnTo>
                    <a:pt x="1076628" y="1426792"/>
                  </a:lnTo>
                  <a:lnTo>
                    <a:pt x="1132230" y="1396452"/>
                  </a:lnTo>
                  <a:lnTo>
                    <a:pt x="1193292" y="1363979"/>
                  </a:lnTo>
                  <a:lnTo>
                    <a:pt x="1228450" y="1345256"/>
                  </a:lnTo>
                  <a:lnTo>
                    <a:pt x="1265280" y="1325708"/>
                  </a:lnTo>
                  <a:lnTo>
                    <a:pt x="1303677" y="1305402"/>
                  </a:lnTo>
                  <a:lnTo>
                    <a:pt x="1343540" y="1284407"/>
                  </a:lnTo>
                  <a:lnTo>
                    <a:pt x="1384767" y="1262789"/>
                  </a:lnTo>
                  <a:lnTo>
                    <a:pt x="1427256" y="1240617"/>
                  </a:lnTo>
                  <a:lnTo>
                    <a:pt x="1470906" y="1217957"/>
                  </a:lnTo>
                  <a:lnTo>
                    <a:pt x="1515614" y="1194879"/>
                  </a:lnTo>
                  <a:lnTo>
                    <a:pt x="1561278" y="1171448"/>
                  </a:lnTo>
                  <a:lnTo>
                    <a:pt x="1607796" y="1147734"/>
                  </a:lnTo>
                  <a:lnTo>
                    <a:pt x="1655066" y="1123803"/>
                  </a:lnTo>
                  <a:lnTo>
                    <a:pt x="1702987" y="1099723"/>
                  </a:lnTo>
                  <a:lnTo>
                    <a:pt x="1751457" y="1075562"/>
                  </a:lnTo>
                  <a:lnTo>
                    <a:pt x="1800372" y="1051388"/>
                  </a:lnTo>
                  <a:lnTo>
                    <a:pt x="1849632" y="1027268"/>
                  </a:lnTo>
                  <a:lnTo>
                    <a:pt x="1899134" y="1003269"/>
                  </a:lnTo>
                  <a:lnTo>
                    <a:pt x="1948777" y="979460"/>
                  </a:lnTo>
                  <a:lnTo>
                    <a:pt x="1998459" y="955908"/>
                  </a:lnTo>
                  <a:lnTo>
                    <a:pt x="2048077" y="932681"/>
                  </a:lnTo>
                  <a:lnTo>
                    <a:pt x="2097529" y="909846"/>
                  </a:lnTo>
                  <a:lnTo>
                    <a:pt x="2146714" y="887470"/>
                  </a:lnTo>
                  <a:lnTo>
                    <a:pt x="2195530" y="865622"/>
                  </a:lnTo>
                  <a:lnTo>
                    <a:pt x="2243874" y="844370"/>
                  </a:lnTo>
                  <a:lnTo>
                    <a:pt x="2291645" y="823780"/>
                  </a:lnTo>
                  <a:lnTo>
                    <a:pt x="2338741" y="803921"/>
                  </a:lnTo>
                  <a:lnTo>
                    <a:pt x="2385060" y="784859"/>
                  </a:lnTo>
                  <a:lnTo>
                    <a:pt x="2432335" y="765585"/>
                  </a:lnTo>
                  <a:lnTo>
                    <a:pt x="2478773" y="746875"/>
                  </a:lnTo>
                  <a:lnTo>
                    <a:pt x="2524489" y="728694"/>
                  </a:lnTo>
                  <a:lnTo>
                    <a:pt x="2569596" y="711005"/>
                  </a:lnTo>
                  <a:lnTo>
                    <a:pt x="2614208" y="693773"/>
                  </a:lnTo>
                  <a:lnTo>
                    <a:pt x="2658440" y="676963"/>
                  </a:lnTo>
                  <a:lnTo>
                    <a:pt x="2702406" y="660538"/>
                  </a:lnTo>
                  <a:lnTo>
                    <a:pt x="2746220" y="644463"/>
                  </a:lnTo>
                  <a:lnTo>
                    <a:pt x="2789995" y="628703"/>
                  </a:lnTo>
                  <a:lnTo>
                    <a:pt x="2833847" y="613221"/>
                  </a:lnTo>
                  <a:lnTo>
                    <a:pt x="2877889" y="597981"/>
                  </a:lnTo>
                  <a:lnTo>
                    <a:pt x="2922235" y="582949"/>
                  </a:lnTo>
                  <a:lnTo>
                    <a:pt x="2967000" y="568089"/>
                  </a:lnTo>
                  <a:lnTo>
                    <a:pt x="3012297" y="553364"/>
                  </a:lnTo>
                  <a:lnTo>
                    <a:pt x="3058241" y="538740"/>
                  </a:lnTo>
                  <a:lnTo>
                    <a:pt x="3104945" y="524179"/>
                  </a:lnTo>
                  <a:lnTo>
                    <a:pt x="3152525" y="509648"/>
                  </a:lnTo>
                  <a:lnTo>
                    <a:pt x="3201093" y="495109"/>
                  </a:lnTo>
                  <a:lnTo>
                    <a:pt x="3250765" y="480528"/>
                  </a:lnTo>
                  <a:lnTo>
                    <a:pt x="3301654" y="465868"/>
                  </a:lnTo>
                  <a:lnTo>
                    <a:pt x="3353874" y="451094"/>
                  </a:lnTo>
                  <a:lnTo>
                    <a:pt x="3407540" y="436170"/>
                  </a:lnTo>
                  <a:lnTo>
                    <a:pt x="3462765" y="421061"/>
                  </a:lnTo>
                  <a:lnTo>
                    <a:pt x="3519665" y="405731"/>
                  </a:lnTo>
                  <a:lnTo>
                    <a:pt x="3578352" y="390143"/>
                  </a:lnTo>
                  <a:lnTo>
                    <a:pt x="3620206" y="379225"/>
                  </a:lnTo>
                  <a:lnTo>
                    <a:pt x="3662939" y="368313"/>
                  </a:lnTo>
                  <a:lnTo>
                    <a:pt x="3706514" y="357408"/>
                  </a:lnTo>
                  <a:lnTo>
                    <a:pt x="3750892" y="346510"/>
                  </a:lnTo>
                  <a:lnTo>
                    <a:pt x="3796035" y="335618"/>
                  </a:lnTo>
                  <a:lnTo>
                    <a:pt x="3841905" y="324731"/>
                  </a:lnTo>
                  <a:lnTo>
                    <a:pt x="3888464" y="313851"/>
                  </a:lnTo>
                  <a:lnTo>
                    <a:pt x="3935674" y="302977"/>
                  </a:lnTo>
                  <a:lnTo>
                    <a:pt x="3983497" y="292107"/>
                  </a:lnTo>
                  <a:lnTo>
                    <a:pt x="4031896" y="281244"/>
                  </a:lnTo>
                  <a:lnTo>
                    <a:pt x="4080831" y="270385"/>
                  </a:lnTo>
                  <a:lnTo>
                    <a:pt x="4130265" y="259531"/>
                  </a:lnTo>
                  <a:lnTo>
                    <a:pt x="4180161" y="248682"/>
                  </a:lnTo>
                  <a:lnTo>
                    <a:pt x="4230479" y="237837"/>
                  </a:lnTo>
                  <a:lnTo>
                    <a:pt x="4281182" y="226997"/>
                  </a:lnTo>
                  <a:lnTo>
                    <a:pt x="4332232" y="216161"/>
                  </a:lnTo>
                  <a:lnTo>
                    <a:pt x="4383591" y="205329"/>
                  </a:lnTo>
                  <a:lnTo>
                    <a:pt x="4435220" y="194500"/>
                  </a:lnTo>
                  <a:lnTo>
                    <a:pt x="4487083" y="183675"/>
                  </a:lnTo>
                  <a:lnTo>
                    <a:pt x="4539140" y="172853"/>
                  </a:lnTo>
                  <a:lnTo>
                    <a:pt x="4591355" y="162035"/>
                  </a:lnTo>
                  <a:lnTo>
                    <a:pt x="4643688" y="151219"/>
                  </a:lnTo>
                  <a:lnTo>
                    <a:pt x="4696101" y="140406"/>
                  </a:lnTo>
                  <a:lnTo>
                    <a:pt x="4748558" y="129596"/>
                  </a:lnTo>
                  <a:lnTo>
                    <a:pt x="4801019" y="118788"/>
                  </a:lnTo>
                  <a:lnTo>
                    <a:pt x="4853447" y="107982"/>
                  </a:lnTo>
                  <a:lnTo>
                    <a:pt x="4905803" y="97178"/>
                  </a:lnTo>
                  <a:lnTo>
                    <a:pt x="4958050" y="86376"/>
                  </a:lnTo>
                  <a:lnTo>
                    <a:pt x="5010150" y="75576"/>
                  </a:lnTo>
                  <a:lnTo>
                    <a:pt x="5062064" y="64777"/>
                  </a:lnTo>
                  <a:lnTo>
                    <a:pt x="5113755" y="53979"/>
                  </a:lnTo>
                  <a:lnTo>
                    <a:pt x="5165185" y="43182"/>
                  </a:lnTo>
                  <a:lnTo>
                    <a:pt x="5216315" y="32385"/>
                  </a:lnTo>
                  <a:lnTo>
                    <a:pt x="5267107" y="21590"/>
                  </a:lnTo>
                  <a:lnTo>
                    <a:pt x="5317524" y="10795"/>
                  </a:lnTo>
                  <a:lnTo>
                    <a:pt x="5367528" y="0"/>
                  </a:lnTo>
                </a:path>
              </a:pathLst>
            </a:custGeom>
            <a:ln w="2133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20746" y="4109466"/>
              <a:ext cx="79247" cy="792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18154" y="3682746"/>
              <a:ext cx="79248" cy="792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4038" y="3313938"/>
              <a:ext cx="79248" cy="792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05806" y="2734818"/>
              <a:ext cx="79248" cy="792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99098" y="2340102"/>
              <a:ext cx="79247" cy="792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288273" y="1949958"/>
              <a:ext cx="79247" cy="792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98235" y="3477768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4">
                  <a:moveTo>
                    <a:pt x="0" y="0"/>
                  </a:moveTo>
                  <a:lnTo>
                    <a:pt x="268223" y="0"/>
                  </a:lnTo>
                </a:path>
              </a:pathLst>
            </a:custGeom>
            <a:ln w="2133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91961" y="3437382"/>
              <a:ext cx="79248" cy="792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98235" y="3784092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4">
                  <a:moveTo>
                    <a:pt x="0" y="0"/>
                  </a:moveTo>
                  <a:lnTo>
                    <a:pt x="268223" y="0"/>
                  </a:lnTo>
                </a:path>
              </a:pathLst>
            </a:custGeom>
            <a:ln w="2133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91961" y="3743705"/>
              <a:ext cx="79248" cy="792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81847" y="4914431"/>
            <a:ext cx="692530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07695" algn="l"/>
                <a:tab pos="1203960" algn="l"/>
                <a:tab pos="1800860" algn="l"/>
                <a:tab pos="2397760" algn="l"/>
                <a:tab pos="2992755" algn="l"/>
                <a:tab pos="3589654" algn="l"/>
                <a:tab pos="4186554" algn="l"/>
                <a:tab pos="4781550" algn="l"/>
                <a:tab pos="5378450" algn="l"/>
                <a:tab pos="5975350" algn="l"/>
                <a:tab pos="6572250" algn="l"/>
              </a:tabLst>
            </a:pP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2000	2010	2020	2030	20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4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2050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0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60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2070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2080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2090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2100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	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21</a:t>
            </a:r>
            <a:r>
              <a:rPr sz="1300" b="1" dirty="0">
                <a:solidFill>
                  <a:srgbClr val="595959"/>
                </a:solidFill>
                <a:latin typeface="Carlito"/>
                <a:cs typeface="Carlito"/>
              </a:rPr>
              <a:t>1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0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41955" y="1654779"/>
            <a:ext cx="359073" cy="3037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350"/>
              </a:lnSpc>
            </a:pP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Жер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п</a:t>
            </a:r>
            <a:r>
              <a:rPr lang="ru-RU" sz="1300" b="1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lang="ru-RU" sz="1300" b="1" dirty="0" err="1">
                <a:solidFill>
                  <a:srgbClr val="00B0F0"/>
                </a:solidFill>
                <a:latin typeface="Carlito"/>
                <a:cs typeface="Carlito"/>
              </a:rPr>
              <a:t>халқының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rgbClr val="5B9AD4"/>
                </a:solidFill>
                <a:latin typeface="Carlito"/>
                <a:cs typeface="Carlito"/>
              </a:rPr>
              <a:t>болжамдары</a:t>
            </a:r>
            <a:r>
              <a:rPr lang="ru-RU" sz="1300" b="1" spc="5" dirty="0">
                <a:solidFill>
                  <a:srgbClr val="5B9AD4"/>
                </a:solidFill>
                <a:latin typeface="Carlito"/>
                <a:cs typeface="Carlito"/>
              </a:rPr>
              <a:t> / </a:t>
            </a:r>
            <a:r>
              <a:rPr lang="ru-RU" sz="1300" b="1" spc="5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энергиямен</a:t>
            </a:r>
            <a:r>
              <a:rPr lang="ru-RU" sz="1300" b="1" spc="5" dirty="0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қамтамасыз</a:t>
            </a:r>
            <a:r>
              <a:rPr lang="ru-RU" sz="1300" b="1" spc="5" dirty="0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 </a:t>
            </a:r>
            <a:r>
              <a:rPr lang="ru-RU" sz="1300" b="1" spc="5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ету</a:t>
            </a:r>
            <a:endParaRPr sz="1300" dirty="0">
              <a:solidFill>
                <a:schemeClr val="accent6">
                  <a:lumMod val="75000"/>
                </a:schemeClr>
              </a:solidFill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53870" y="5161298"/>
            <a:ext cx="38671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-105" dirty="0">
                <a:solidFill>
                  <a:srgbClr val="595959"/>
                </a:solidFill>
                <a:latin typeface="Carlito"/>
                <a:cs typeface="Carlito"/>
              </a:rPr>
              <a:t>Г</a:t>
            </a:r>
            <a:r>
              <a:rPr sz="1300" b="1" spc="-40" dirty="0">
                <a:solidFill>
                  <a:srgbClr val="595959"/>
                </a:solidFill>
                <a:latin typeface="Carlito"/>
                <a:cs typeface="Carlito"/>
              </a:rPr>
              <a:t>о</a:t>
            </a:r>
            <a:r>
              <a:rPr sz="1300" b="1" spc="20" dirty="0">
                <a:solidFill>
                  <a:srgbClr val="595959"/>
                </a:solidFill>
                <a:latin typeface="Carlito"/>
                <a:cs typeface="Carlito"/>
              </a:rPr>
              <a:t>д</a:t>
            </a:r>
            <a:r>
              <a:rPr sz="1300" b="1" spc="10" dirty="0">
                <a:solidFill>
                  <a:srgbClr val="595959"/>
                </a:solidFill>
                <a:latin typeface="Carlito"/>
                <a:cs typeface="Carlito"/>
              </a:rPr>
              <a:t>ы</a:t>
            </a:r>
            <a:endParaRPr sz="1300">
              <a:latin typeface="Carlito"/>
              <a:cs typeface="Carli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99993" y="1243089"/>
            <a:ext cx="5760971" cy="250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Дүние</a:t>
            </a:r>
            <a:r>
              <a:rPr lang="ru-RU" sz="1550" b="1" spc="-1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жүзі</a:t>
            </a:r>
            <a:r>
              <a:rPr lang="ru-RU" sz="1550" b="1" spc="-1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тұрғындарының</a:t>
            </a:r>
            <a:r>
              <a:rPr lang="ru-RU" sz="1550" b="1" spc="-1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энергияға</a:t>
            </a:r>
            <a:r>
              <a:rPr lang="ru-RU" sz="1550" b="1" spc="-1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сұранысының</a:t>
            </a:r>
            <a:r>
              <a:rPr lang="ru-RU" sz="1550" b="1" spc="-10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lang="ru-RU" sz="1550" b="1" spc="-10" dirty="0" err="1">
                <a:solidFill>
                  <a:srgbClr val="ED7C31"/>
                </a:solidFill>
                <a:latin typeface="Carlito"/>
                <a:cs typeface="Carlito"/>
              </a:rPr>
              <a:t>болжамы</a:t>
            </a:r>
            <a:endParaRPr sz="1550" dirty="0">
              <a:latin typeface="Carlito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81173" y="3244054"/>
            <a:ext cx="1751964" cy="83548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ru-RU" sz="1300" b="1" dirty="0" err="1">
                <a:solidFill>
                  <a:srgbClr val="00B0F0"/>
                </a:solidFill>
                <a:latin typeface="Carlito"/>
                <a:cs typeface="Carlito"/>
              </a:rPr>
              <a:t>Жер</a:t>
            </a:r>
            <a:r>
              <a:rPr lang="ru-RU" sz="1300" b="1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lang="ru-RU" sz="1300" b="1" dirty="0" err="1">
                <a:solidFill>
                  <a:srgbClr val="00B0F0"/>
                </a:solidFill>
                <a:latin typeface="Carlito"/>
                <a:cs typeface="Carlito"/>
              </a:rPr>
              <a:t>халқының</a:t>
            </a:r>
            <a:r>
              <a:rPr lang="ru-RU" sz="1300" b="1" dirty="0">
                <a:solidFill>
                  <a:srgbClr val="00B0F0"/>
                </a:solidFill>
                <a:latin typeface="Carlito"/>
                <a:cs typeface="Carlito"/>
              </a:rPr>
              <a:t> саны</a:t>
            </a: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ru-RU" sz="1300" b="1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энергиямен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 </a:t>
            </a:r>
            <a:r>
              <a:rPr lang="ru-RU" sz="1300" b="1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қамтамасыз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 </a:t>
            </a:r>
            <a:r>
              <a:rPr lang="ru-RU" sz="1300" b="1" dirty="0" err="1">
                <a:solidFill>
                  <a:schemeClr val="accent6">
                    <a:lumMod val="75000"/>
                  </a:schemeClr>
                </a:solidFill>
                <a:latin typeface="Carlito"/>
                <a:cs typeface="Carlito"/>
              </a:rPr>
              <a:t>ету</a:t>
            </a:r>
            <a:endParaRPr lang="ru-RU" sz="1300" b="1" dirty="0">
              <a:solidFill>
                <a:schemeClr val="accent6">
                  <a:lumMod val="75000"/>
                </a:schemeClr>
              </a:solidFill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32776" y="1670304"/>
            <a:ext cx="594360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65248" y="3774948"/>
            <a:ext cx="59626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Times New Roman"/>
              <a:cs typeface="Times New Roman"/>
            </a:endParaRPr>
          </a:p>
          <a:p>
            <a:pPr marL="273685">
              <a:lnSpc>
                <a:spcPts val="1070"/>
              </a:lnSpc>
              <a:spcBef>
                <a:spcPts val="5"/>
              </a:spcBef>
            </a:pP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1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288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557015" y="3249168"/>
            <a:ext cx="59753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1080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2800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54423" y="3249168"/>
            <a:ext cx="59626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80"/>
              </a:spcBef>
            </a:pP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3</a:t>
            </a:r>
            <a:r>
              <a:rPr sz="1200" b="1" spc="2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43600" y="2196084"/>
            <a:ext cx="62166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2065"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222250">
              <a:lnSpc>
                <a:spcPct val="100000"/>
              </a:lnSpc>
            </a:pP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4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6</a:t>
            </a: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5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30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39483" y="2196084"/>
            <a:ext cx="59626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55880">
              <a:lnSpc>
                <a:spcPct val="100000"/>
              </a:lnSpc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50308" y="2721864"/>
            <a:ext cx="596265" cy="527685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515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3887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46191" y="2721864"/>
            <a:ext cx="597535" cy="527685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8</a:t>
            </a:r>
            <a:r>
              <a:rPr sz="1200" b="1" spc="2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61132" y="3774948"/>
            <a:ext cx="59626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209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rlito"/>
              <a:cs typeface="Carlito"/>
            </a:endParaRPr>
          </a:p>
          <a:p>
            <a:pPr>
              <a:lnSpc>
                <a:spcPts val="1070"/>
              </a:lnSpc>
              <a:spcBef>
                <a:spcPts val="5"/>
              </a:spcBef>
            </a:pP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5</a:t>
            </a:r>
            <a:r>
              <a:rPr sz="1200" b="1" spc="2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57015" y="3774948"/>
            <a:ext cx="59753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65</a:t>
            </a:r>
            <a:r>
              <a:rPr sz="1200" b="1" spc="15" dirty="0">
                <a:solidFill>
                  <a:srgbClr val="ED7C31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ED7C31"/>
                </a:solidFill>
                <a:latin typeface="Carlito"/>
                <a:cs typeface="Carlito"/>
              </a:rPr>
              <a:t>Mtoe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65248" y="2721864"/>
            <a:ext cx="710565" cy="527685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73025">
              <a:lnSpc>
                <a:spcPct val="100000"/>
              </a:lnSpc>
              <a:spcBef>
                <a:spcPts val="865"/>
              </a:spcBef>
            </a:pP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6916</a:t>
            </a:r>
            <a:r>
              <a:rPr sz="1200" b="1" spc="-20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65248" y="2196084"/>
            <a:ext cx="745490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7716</a:t>
            </a:r>
            <a:r>
              <a:rPr sz="1200" b="1" spc="-20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80773" y="2210761"/>
            <a:ext cx="9080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8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57015" y="2196084"/>
            <a:ext cx="59753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225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424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539483" y="1670304"/>
            <a:ext cx="62166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220345">
              <a:lnSpc>
                <a:spcPct val="100000"/>
              </a:lnSpc>
              <a:spcBef>
                <a:spcPts val="2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1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1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2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13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135368" y="1670304"/>
            <a:ext cx="59753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2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rlito"/>
              <a:cs typeface="Carlito"/>
            </a:endParaRPr>
          </a:p>
          <a:p>
            <a:pPr marL="193040">
              <a:lnSpc>
                <a:spcPct val="100000"/>
              </a:lnSpc>
            </a:pP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5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59</a:t>
            </a:r>
            <a:r>
              <a:rPr sz="1200" b="1" spc="-5" dirty="0">
                <a:solidFill>
                  <a:srgbClr val="ED7C31"/>
                </a:solidFill>
                <a:latin typeface="Carlito"/>
                <a:cs typeface="Carlito"/>
              </a:rPr>
              <a:t>8</a:t>
            </a:r>
            <a:r>
              <a:rPr sz="1200" b="1" spc="5" dirty="0">
                <a:solidFill>
                  <a:srgbClr val="ED7C31"/>
                </a:solidFill>
                <a:latin typeface="Carlito"/>
                <a:cs typeface="Carlito"/>
              </a:rPr>
              <a:t>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346191" y="1670304"/>
            <a:ext cx="63563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106680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840"/>
              </a:spcBef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1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0</a:t>
            </a: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2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53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43600" y="1670304"/>
            <a:ext cx="596265" cy="525780"/>
          </a:xfrm>
          <a:prstGeom prst="rect">
            <a:avLst/>
          </a:prstGeom>
          <a:ln w="10667">
            <a:solidFill>
              <a:srgbClr val="D8D8D8"/>
            </a:solidFill>
          </a:ln>
        </p:spPr>
        <p:txBody>
          <a:bodyPr vert="horz" wrap="square" lIns="0" tIns="10668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840"/>
              </a:spcBef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54423" y="1670304"/>
            <a:ext cx="59626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imes New Roman"/>
              <a:cs typeface="Times New Roman"/>
            </a:endParaRPr>
          </a:p>
          <a:p>
            <a:pPr marL="356235">
              <a:lnSpc>
                <a:spcPct val="100000"/>
              </a:lnSpc>
            </a:pPr>
            <a:r>
              <a:rPr sz="1200" b="1" spc="-5" dirty="0">
                <a:solidFill>
                  <a:srgbClr val="5B9AD4"/>
                </a:solidFill>
                <a:latin typeface="Carlito"/>
                <a:cs typeface="Carlito"/>
              </a:rPr>
              <a:t>9</a:t>
            </a: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55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750308" y="1670304"/>
            <a:ext cx="596265" cy="525780"/>
          </a:xfrm>
          <a:prstGeom prst="rect">
            <a:avLst/>
          </a:prstGeom>
          <a:ln w="10668">
            <a:solidFill>
              <a:srgbClr val="D8D8D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200" b="1" spc="5" dirty="0">
                <a:solidFill>
                  <a:srgbClr val="5B9AD4"/>
                </a:solidFill>
                <a:latin typeface="Carlito"/>
                <a:cs typeface="Carlito"/>
              </a:rPr>
              <a:t>0</a:t>
            </a:r>
            <a:r>
              <a:rPr sz="1200" b="1" spc="30" dirty="0">
                <a:solidFill>
                  <a:srgbClr val="5B9AD4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5B9AD4"/>
                </a:solidFill>
                <a:latin typeface="Carlito"/>
                <a:cs typeface="Carlito"/>
              </a:rPr>
              <a:t>млн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07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75100" y="2497596"/>
            <a:ext cx="6295906" cy="7585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96340" algn="l"/>
                <a:tab pos="2205355" algn="l"/>
                <a:tab pos="3214370" algn="l"/>
                <a:tab pos="4223385" algn="l"/>
              </a:tabLst>
            </a:pPr>
            <a:r>
              <a:rPr sz="2650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r>
              <a:rPr lang="ru-KZ" sz="2650" dirty="0">
                <a:solidFill>
                  <a:srgbClr val="FF0000"/>
                </a:solidFill>
                <a:latin typeface="Carlito"/>
                <a:cs typeface="Carlito"/>
              </a:rPr>
              <a:t>0</a:t>
            </a:r>
            <a:r>
              <a:rPr lang="kk-KZ" sz="2650" dirty="0">
                <a:solidFill>
                  <a:srgbClr val="FF0000"/>
                </a:solidFill>
                <a:latin typeface="Carlito"/>
                <a:cs typeface="Carlito"/>
              </a:rPr>
              <a:t>     </a:t>
            </a:r>
            <a:r>
              <a:rPr sz="3050" spc="15" dirty="0">
                <a:solidFill>
                  <a:srgbClr val="FF0000"/>
                </a:solidFill>
                <a:latin typeface="Carlito"/>
                <a:cs typeface="Carlito"/>
              </a:rPr>
              <a:t>40	</a:t>
            </a:r>
            <a:r>
              <a:rPr lang="kk-KZ" sz="3050" spc="15" dirty="0">
                <a:solidFill>
                  <a:srgbClr val="FF0000"/>
                </a:solidFill>
                <a:latin typeface="Carlito"/>
                <a:cs typeface="Carlito"/>
              </a:rPr>
              <a:t>    </a:t>
            </a:r>
            <a:r>
              <a:rPr sz="3500" spc="15" dirty="0">
                <a:solidFill>
                  <a:srgbClr val="FF0000"/>
                </a:solidFill>
                <a:latin typeface="Carlito"/>
                <a:cs typeface="Carlito"/>
              </a:rPr>
              <a:t>60	</a:t>
            </a:r>
            <a:r>
              <a:rPr lang="kk-KZ" sz="3500" spc="15" dirty="0">
                <a:solidFill>
                  <a:srgbClr val="FF0000"/>
                </a:solidFill>
                <a:latin typeface="Carlito"/>
                <a:cs typeface="Carlito"/>
              </a:rPr>
              <a:t>  </a:t>
            </a:r>
            <a:r>
              <a:rPr sz="3950" spc="15" dirty="0">
                <a:solidFill>
                  <a:srgbClr val="FF0000"/>
                </a:solidFill>
                <a:latin typeface="Carlito"/>
                <a:cs typeface="Carlito"/>
              </a:rPr>
              <a:t>80	</a:t>
            </a:r>
            <a:r>
              <a:rPr lang="kk-KZ" sz="3950" spc="1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4850" spc="-10" dirty="0">
                <a:solidFill>
                  <a:srgbClr val="FF0000"/>
                </a:solidFill>
                <a:latin typeface="Carlito"/>
                <a:cs typeface="Carlito"/>
              </a:rPr>
              <a:t>100</a:t>
            </a:r>
            <a:r>
              <a:rPr lang="kk-KZ" sz="4850" spc="-1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4850" spc="-25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kk-KZ" sz="1950" b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жылдан кейн</a:t>
            </a:r>
            <a:endParaRPr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0607" y="713867"/>
            <a:ext cx="7221220" cy="1261110"/>
            <a:chOff x="1300607" y="713867"/>
            <a:chExt cx="7221220" cy="1261110"/>
          </a:xfrm>
        </p:grpSpPr>
        <p:sp>
          <p:nvSpPr>
            <p:cNvPr id="5" name="object 5"/>
            <p:cNvSpPr/>
            <p:nvPr/>
          </p:nvSpPr>
          <p:spPr>
            <a:xfrm>
              <a:off x="1307592" y="720852"/>
              <a:ext cx="0" cy="1247140"/>
            </a:xfrm>
            <a:custGeom>
              <a:avLst/>
              <a:gdLst/>
              <a:ahLst/>
              <a:cxnLst/>
              <a:rect l="l" t="t" r="r" b="b"/>
              <a:pathLst>
                <a:path h="1247139">
                  <a:moveTo>
                    <a:pt x="0" y="0"/>
                  </a:moveTo>
                  <a:lnTo>
                    <a:pt x="0" y="1246632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8444" y="720852"/>
              <a:ext cx="721360" cy="1247140"/>
            </a:xfrm>
            <a:custGeom>
              <a:avLst/>
              <a:gdLst/>
              <a:ahLst/>
              <a:cxnLst/>
              <a:rect l="l" t="t" r="r" b="b"/>
              <a:pathLst>
                <a:path w="721360" h="1247139">
                  <a:moveTo>
                    <a:pt x="0" y="1050035"/>
                  </a:moveTo>
                  <a:lnTo>
                    <a:pt x="0" y="1246631"/>
                  </a:lnTo>
                </a:path>
                <a:path w="721360" h="1247139">
                  <a:moveTo>
                    <a:pt x="0" y="0"/>
                  </a:moveTo>
                  <a:lnTo>
                    <a:pt x="0" y="836675"/>
                  </a:lnTo>
                </a:path>
                <a:path w="721360" h="1247139">
                  <a:moveTo>
                    <a:pt x="720852" y="1050035"/>
                  </a:moveTo>
                  <a:lnTo>
                    <a:pt x="720852" y="1246631"/>
                  </a:lnTo>
                </a:path>
                <a:path w="721360" h="1247139">
                  <a:moveTo>
                    <a:pt x="720852" y="0"/>
                  </a:moveTo>
                  <a:lnTo>
                    <a:pt x="720852" y="836675"/>
                  </a:lnTo>
                </a:path>
              </a:pathLst>
            </a:custGeom>
            <a:ln w="10667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70148" y="720852"/>
              <a:ext cx="2883535" cy="1247140"/>
            </a:xfrm>
            <a:custGeom>
              <a:avLst/>
              <a:gdLst/>
              <a:ahLst/>
              <a:cxnLst/>
              <a:rect l="l" t="t" r="r" b="b"/>
              <a:pathLst>
                <a:path w="2883535" h="1247139">
                  <a:moveTo>
                    <a:pt x="0" y="1050035"/>
                  </a:moveTo>
                  <a:lnTo>
                    <a:pt x="0" y="1246631"/>
                  </a:lnTo>
                </a:path>
                <a:path w="2883535" h="1247139">
                  <a:moveTo>
                    <a:pt x="0" y="0"/>
                  </a:moveTo>
                  <a:lnTo>
                    <a:pt x="0" y="836675"/>
                  </a:lnTo>
                </a:path>
                <a:path w="2883535" h="1247139">
                  <a:moveTo>
                    <a:pt x="720851" y="1050035"/>
                  </a:moveTo>
                  <a:lnTo>
                    <a:pt x="720851" y="1246631"/>
                  </a:lnTo>
                </a:path>
                <a:path w="2883535" h="1247139">
                  <a:moveTo>
                    <a:pt x="720851" y="0"/>
                  </a:moveTo>
                  <a:lnTo>
                    <a:pt x="720851" y="836675"/>
                  </a:lnTo>
                </a:path>
                <a:path w="2883535" h="1247139">
                  <a:moveTo>
                    <a:pt x="1441703" y="1050035"/>
                  </a:moveTo>
                  <a:lnTo>
                    <a:pt x="1441703" y="1246631"/>
                  </a:lnTo>
                </a:path>
                <a:path w="2883535" h="1247139">
                  <a:moveTo>
                    <a:pt x="1441703" y="0"/>
                  </a:moveTo>
                  <a:lnTo>
                    <a:pt x="1441703" y="836675"/>
                  </a:lnTo>
                </a:path>
                <a:path w="2883535" h="1247139">
                  <a:moveTo>
                    <a:pt x="2162555" y="1050035"/>
                  </a:moveTo>
                  <a:lnTo>
                    <a:pt x="2162555" y="1246631"/>
                  </a:lnTo>
                </a:path>
                <a:path w="2883535" h="1247139">
                  <a:moveTo>
                    <a:pt x="2162555" y="0"/>
                  </a:moveTo>
                  <a:lnTo>
                    <a:pt x="2162555" y="836675"/>
                  </a:lnTo>
                </a:path>
                <a:path w="2883535" h="1247139">
                  <a:moveTo>
                    <a:pt x="2883407" y="1050035"/>
                  </a:moveTo>
                  <a:lnTo>
                    <a:pt x="2883407" y="1246631"/>
                  </a:lnTo>
                </a:path>
                <a:path w="2883535" h="1247139">
                  <a:moveTo>
                    <a:pt x="2883407" y="0"/>
                  </a:moveTo>
                  <a:lnTo>
                    <a:pt x="2883407" y="836675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4408" y="720852"/>
              <a:ext cx="0" cy="1247140"/>
            </a:xfrm>
            <a:custGeom>
              <a:avLst/>
              <a:gdLst/>
              <a:ahLst/>
              <a:cxnLst/>
              <a:rect l="l" t="t" r="r" b="b"/>
              <a:pathLst>
                <a:path h="1247139">
                  <a:moveTo>
                    <a:pt x="0" y="1050035"/>
                  </a:moveTo>
                  <a:lnTo>
                    <a:pt x="0" y="1246631"/>
                  </a:lnTo>
                </a:path>
                <a:path h="1247139">
                  <a:moveTo>
                    <a:pt x="0" y="0"/>
                  </a:moveTo>
                  <a:lnTo>
                    <a:pt x="0" y="836675"/>
                  </a:lnTo>
                </a:path>
              </a:pathLst>
            </a:custGeom>
            <a:ln w="10667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95260" y="720852"/>
              <a:ext cx="719455" cy="1247140"/>
            </a:xfrm>
            <a:custGeom>
              <a:avLst/>
              <a:gdLst/>
              <a:ahLst/>
              <a:cxnLst/>
              <a:rect l="l" t="t" r="r" b="b"/>
              <a:pathLst>
                <a:path w="719454" h="1247139">
                  <a:moveTo>
                    <a:pt x="0" y="0"/>
                  </a:moveTo>
                  <a:lnTo>
                    <a:pt x="0" y="1246632"/>
                  </a:lnTo>
                </a:path>
                <a:path w="719454" h="1247139">
                  <a:moveTo>
                    <a:pt x="719327" y="0"/>
                  </a:moveTo>
                  <a:lnTo>
                    <a:pt x="719327" y="1246632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07592" y="720852"/>
              <a:ext cx="7207250" cy="1247140"/>
            </a:xfrm>
            <a:custGeom>
              <a:avLst/>
              <a:gdLst/>
              <a:ahLst/>
              <a:cxnLst/>
              <a:rect l="l" t="t" r="r" b="b"/>
              <a:pathLst>
                <a:path w="7207250" h="1247139">
                  <a:moveTo>
                    <a:pt x="0" y="0"/>
                  </a:moveTo>
                  <a:lnTo>
                    <a:pt x="7206996" y="0"/>
                  </a:lnTo>
                  <a:lnTo>
                    <a:pt x="7206996" y="1246632"/>
                  </a:lnTo>
                  <a:lnTo>
                    <a:pt x="0" y="1246632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07592" y="1557528"/>
              <a:ext cx="6200140" cy="213360"/>
            </a:xfrm>
            <a:custGeom>
              <a:avLst/>
              <a:gdLst/>
              <a:ahLst/>
              <a:cxnLst/>
              <a:rect l="l" t="t" r="r" b="b"/>
              <a:pathLst>
                <a:path w="6200140" h="213360">
                  <a:moveTo>
                    <a:pt x="6199632" y="213359"/>
                  </a:moveTo>
                  <a:lnTo>
                    <a:pt x="0" y="213359"/>
                  </a:lnTo>
                  <a:lnTo>
                    <a:pt x="0" y="0"/>
                  </a:lnTo>
                  <a:lnTo>
                    <a:pt x="6199632" y="0"/>
                  </a:lnTo>
                  <a:lnTo>
                    <a:pt x="6199632" y="213359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7592" y="1344168"/>
              <a:ext cx="320040" cy="213360"/>
            </a:xfrm>
            <a:custGeom>
              <a:avLst/>
              <a:gdLst/>
              <a:ahLst/>
              <a:cxnLst/>
              <a:rect l="l" t="t" r="r" b="b"/>
              <a:pathLst>
                <a:path w="320039" h="213359">
                  <a:moveTo>
                    <a:pt x="320040" y="213359"/>
                  </a:moveTo>
                  <a:lnTo>
                    <a:pt x="0" y="213359"/>
                  </a:lnTo>
                  <a:lnTo>
                    <a:pt x="0" y="0"/>
                  </a:lnTo>
                  <a:lnTo>
                    <a:pt x="320040" y="0"/>
                  </a:lnTo>
                  <a:lnTo>
                    <a:pt x="320040" y="213359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7592" y="1129284"/>
              <a:ext cx="489584" cy="215265"/>
            </a:xfrm>
            <a:custGeom>
              <a:avLst/>
              <a:gdLst/>
              <a:ahLst/>
              <a:cxnLst/>
              <a:rect l="l" t="t" r="r" b="b"/>
              <a:pathLst>
                <a:path w="489585" h="215265">
                  <a:moveTo>
                    <a:pt x="489203" y="214883"/>
                  </a:moveTo>
                  <a:lnTo>
                    <a:pt x="0" y="214883"/>
                  </a:lnTo>
                  <a:lnTo>
                    <a:pt x="0" y="0"/>
                  </a:lnTo>
                  <a:lnTo>
                    <a:pt x="489203" y="0"/>
                  </a:lnTo>
                  <a:lnTo>
                    <a:pt x="489203" y="214883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7592" y="915924"/>
              <a:ext cx="200025" cy="213360"/>
            </a:xfrm>
            <a:custGeom>
              <a:avLst/>
              <a:gdLst/>
              <a:ahLst/>
              <a:cxnLst/>
              <a:rect l="l" t="t" r="r" b="b"/>
              <a:pathLst>
                <a:path w="200025" h="213359">
                  <a:moveTo>
                    <a:pt x="199644" y="213359"/>
                  </a:moveTo>
                  <a:lnTo>
                    <a:pt x="0" y="213359"/>
                  </a:lnTo>
                  <a:lnTo>
                    <a:pt x="0" y="0"/>
                  </a:lnTo>
                  <a:lnTo>
                    <a:pt x="199644" y="0"/>
                  </a:lnTo>
                  <a:lnTo>
                    <a:pt x="199644" y="21335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75600" y="2027879"/>
            <a:ext cx="768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65083" y="2027879"/>
            <a:ext cx="1403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84929" y="2027879"/>
            <a:ext cx="1416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27151" y="2027879"/>
            <a:ext cx="1416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40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48262" y="2027879"/>
            <a:ext cx="1416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50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89219" y="2027879"/>
            <a:ext cx="1403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7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30176" y="2027879"/>
            <a:ext cx="1416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90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19659" y="2027879"/>
            <a:ext cx="20510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78303" y="1983729"/>
            <a:ext cx="11303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585858"/>
                </a:solidFill>
                <a:latin typeface="Carlito"/>
                <a:cs typeface="Carlito"/>
              </a:rPr>
              <a:t>%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48265" y="467531"/>
            <a:ext cx="4523509" cy="250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Түрлері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бойынша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энергияны</a:t>
            </a:r>
            <a:r>
              <a:rPr lang="ru-RU" sz="15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55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тұтыну</a:t>
            </a:r>
            <a:r>
              <a:rPr sz="1550" dirty="0">
                <a:solidFill>
                  <a:srgbClr val="FFFFFF"/>
                </a:solidFill>
                <a:latin typeface="Times New Roman"/>
                <a:cs typeface="Times New Roman"/>
              </a:rPr>
              <a:t>(2016</a:t>
            </a:r>
            <a:r>
              <a:rPr sz="155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kk-KZ" sz="1550" spc="-65" dirty="0">
                <a:solidFill>
                  <a:srgbClr val="FFFFFF"/>
                </a:solidFill>
                <a:latin typeface="Times New Roman"/>
                <a:cs typeface="Times New Roman"/>
              </a:rPr>
              <a:t>ж</a:t>
            </a:r>
            <a:r>
              <a:rPr sz="1550" spc="-65" dirty="0">
                <a:solidFill>
                  <a:srgbClr val="FFFFFF"/>
                </a:solidFill>
                <a:latin typeface="Times New Roman"/>
                <a:cs typeface="Times New Roman"/>
              </a:rPr>
              <a:t>.)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1216" y="2191512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80" h="68580">
                <a:moveTo>
                  <a:pt x="68580" y="68580"/>
                </a:moveTo>
                <a:lnTo>
                  <a:pt x="0" y="68580"/>
                </a:lnTo>
                <a:lnTo>
                  <a:pt x="0" y="0"/>
                </a:lnTo>
                <a:lnTo>
                  <a:pt x="68580" y="0"/>
                </a:lnTo>
                <a:lnTo>
                  <a:pt x="68580" y="68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68701" y="2027879"/>
            <a:ext cx="923290" cy="27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10" algn="ctr">
              <a:lnSpc>
                <a:spcPts val="98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30</a:t>
            </a:r>
            <a:endParaRPr sz="1000" dirty="0">
              <a:latin typeface="Carlito"/>
              <a:cs typeface="Carlito"/>
            </a:endParaRPr>
          </a:p>
          <a:p>
            <a:pPr marR="5080" algn="ctr">
              <a:lnSpc>
                <a:spcPts val="980"/>
              </a:lnSpc>
            </a:pPr>
            <a:r>
              <a:rPr lang="ru-RU" sz="1000" spc="-10" dirty="0" err="1">
                <a:solidFill>
                  <a:srgbClr val="FFFFFF"/>
                </a:solidFill>
                <a:latin typeface="Carlito"/>
                <a:cs typeface="Carlito"/>
              </a:rPr>
              <a:t>Жаңартылатын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76928" y="2191512"/>
            <a:ext cx="70485" cy="68580"/>
          </a:xfrm>
          <a:custGeom>
            <a:avLst/>
            <a:gdLst/>
            <a:ahLst/>
            <a:cxnLst/>
            <a:rect l="l" t="t" r="r" b="b"/>
            <a:pathLst>
              <a:path w="70485" h="68580">
                <a:moveTo>
                  <a:pt x="70104" y="68580"/>
                </a:moveTo>
                <a:lnTo>
                  <a:pt x="0" y="68580"/>
                </a:lnTo>
                <a:lnTo>
                  <a:pt x="0" y="0"/>
                </a:lnTo>
                <a:lnTo>
                  <a:pt x="70104" y="0"/>
                </a:lnTo>
                <a:lnTo>
                  <a:pt x="70104" y="6858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474425" y="2123916"/>
            <a:ext cx="3403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Г</a:t>
            </a:r>
            <a:r>
              <a:rPr sz="1000" dirty="0">
                <a:solidFill>
                  <a:srgbClr val="FFFFFF"/>
                </a:solidFill>
                <a:latin typeface="Carlito"/>
                <a:cs typeface="Carlito"/>
              </a:rPr>
              <a:t>и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д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ро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00471" y="2191512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68580" y="68580"/>
                </a:moveTo>
                <a:lnTo>
                  <a:pt x="0" y="68580"/>
                </a:lnTo>
                <a:lnTo>
                  <a:pt x="0" y="0"/>
                </a:lnTo>
                <a:lnTo>
                  <a:pt x="68580" y="0"/>
                </a:lnTo>
                <a:lnTo>
                  <a:pt x="68580" y="6858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397982" y="2027879"/>
            <a:ext cx="470534" cy="3986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98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60</a:t>
            </a:r>
            <a:endParaRPr sz="1000" dirty="0">
              <a:latin typeface="Carlito"/>
              <a:cs typeface="Carlito"/>
            </a:endParaRPr>
          </a:p>
          <a:p>
            <a:pPr marR="5080" algn="ctr">
              <a:lnSpc>
                <a:spcPts val="980"/>
              </a:lnSpc>
            </a:pPr>
            <a:r>
              <a:rPr lang="ru-RU" sz="1000" spc="-15" dirty="0" err="1">
                <a:solidFill>
                  <a:srgbClr val="FFFFFF"/>
                </a:solidFill>
                <a:latin typeface="Carlito"/>
                <a:cs typeface="Carlito"/>
              </a:rPr>
              <a:t>Ядролық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55079" y="2191512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68580" y="68580"/>
                </a:moveTo>
                <a:lnTo>
                  <a:pt x="0" y="68580"/>
                </a:lnTo>
                <a:lnTo>
                  <a:pt x="0" y="0"/>
                </a:lnTo>
                <a:lnTo>
                  <a:pt x="68580" y="0"/>
                </a:lnTo>
                <a:lnTo>
                  <a:pt x="68580" y="6858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452590" y="2027879"/>
            <a:ext cx="917575" cy="27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7530">
              <a:lnSpc>
                <a:spcPts val="98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rlito"/>
                <a:cs typeface="Carlito"/>
              </a:rPr>
              <a:t>80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ts val="980"/>
              </a:lnSpc>
            </a:pPr>
            <a:r>
              <a:rPr lang="ru-RU" sz="1000" spc="-5" dirty="0" err="1">
                <a:solidFill>
                  <a:srgbClr val="FFFFFF"/>
                </a:solidFill>
                <a:latin typeface="Carlito"/>
                <a:cs typeface="Carlito"/>
              </a:rPr>
              <a:t>Көмірсутек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5924" y="388620"/>
            <a:ext cx="8202295" cy="1964689"/>
          </a:xfrm>
          <a:custGeom>
            <a:avLst/>
            <a:gdLst/>
            <a:ahLst/>
            <a:cxnLst/>
            <a:rect l="l" t="t" r="r" b="b"/>
            <a:pathLst>
              <a:path w="8202295" h="1964689">
                <a:moveTo>
                  <a:pt x="0" y="0"/>
                </a:moveTo>
                <a:lnTo>
                  <a:pt x="8202168" y="0"/>
                </a:lnTo>
                <a:lnTo>
                  <a:pt x="8202168" y="1964436"/>
                </a:lnTo>
                <a:lnTo>
                  <a:pt x="0" y="1964436"/>
                </a:lnTo>
                <a:lnTo>
                  <a:pt x="0" y="0"/>
                </a:lnTo>
                <a:close/>
              </a:path>
            </a:pathLst>
          </a:custGeom>
          <a:ln w="1676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03816" y="2861616"/>
            <a:ext cx="2680335" cy="327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11095" algn="l"/>
              </a:tabLst>
            </a:pPr>
            <a:r>
              <a:rPr lang="ru-RU" sz="1950" b="1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Бізді</a:t>
            </a:r>
            <a:r>
              <a:rPr lang="ru-RU" sz="195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не </a:t>
            </a:r>
            <a:r>
              <a:rPr lang="ru-RU" sz="1950" b="1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күтіп</a:t>
            </a:r>
            <a:r>
              <a:rPr lang="ru-RU" sz="195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950" b="1" spc="10" dirty="0" err="1">
                <a:solidFill>
                  <a:srgbClr val="FF0000"/>
                </a:solidFill>
                <a:latin typeface="Times New Roman"/>
                <a:cs typeface="Times New Roman"/>
              </a:rPr>
              <a:t>тұр</a:t>
            </a:r>
            <a:r>
              <a:rPr lang="ru-RU" sz="195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    </a:t>
            </a:r>
            <a:r>
              <a:rPr sz="1950" spc="1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r>
              <a:rPr sz="1950" spc="10" dirty="0">
                <a:solidFill>
                  <a:srgbClr val="FF0000"/>
                </a:solidFill>
                <a:latin typeface="Carlito"/>
                <a:cs typeface="Carlito"/>
              </a:rPr>
              <a:t>0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7696" y="3392909"/>
            <a:ext cx="8845550" cy="2121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105"/>
              </a:spcBef>
              <a:tabLst>
                <a:tab pos="7334250" algn="l"/>
              </a:tabLst>
            </a:pP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Мұнай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46-50 </a:t>
            </a: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жыл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, газ - 50-55 </a:t>
            </a: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жыл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көмір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- 100-115 </a:t>
            </a: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жылдан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7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кейн</a:t>
            </a:r>
            <a:r>
              <a:rPr lang="ru-RU" sz="17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таусылады</a:t>
            </a:r>
            <a:r>
              <a:rPr lang="ru-RU" sz="20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Көмірсутектерді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не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алмастырады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?</a:t>
            </a:r>
          </a:p>
          <a:p>
            <a:pPr marL="12700">
              <a:lnSpc>
                <a:spcPct val="100000"/>
              </a:lnSpc>
            </a:pP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Гидроэнергетика –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ресурстары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таусылып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қалды</a:t>
            </a:r>
            <a:endParaRPr lang="ru-RU" sz="1950" b="1" spc="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Ядролық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– ВР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отыны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– 30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жыл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, МАГАТЭ – 100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жыл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экологиялық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проблема</a:t>
            </a:r>
          </a:p>
          <a:p>
            <a:pPr marL="12700">
              <a:lnSpc>
                <a:spcPct val="100000"/>
              </a:lnSpc>
            </a:pP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Күн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алаңы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- 10 миллион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шаршы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метр. км, 150 млн тонна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аккумуляторлар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техникалық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қызмет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көрсету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Жел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биоотын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–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бірліктің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жоғары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құны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төмен</a:t>
            </a:r>
            <a:r>
              <a:rPr lang="ru-RU" sz="195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950" b="1" spc="5" dirty="0" err="1">
                <a:solidFill>
                  <a:srgbClr val="FFFFFF"/>
                </a:solidFill>
                <a:latin typeface="Carlito"/>
                <a:cs typeface="Carlito"/>
              </a:rPr>
              <a:t>эксергия</a:t>
            </a:r>
            <a:endParaRPr sz="1950" dirty="0">
              <a:latin typeface="Carlito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28444" y="6133532"/>
            <a:ext cx="6862889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Көмірсутектерді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балама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алмастыру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көзге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көрінбейді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0081260" cy="756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5959" y="245364"/>
            <a:ext cx="512064" cy="574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5632" y="5308013"/>
            <a:ext cx="9033510" cy="18338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300"/>
              </a:spcBef>
            </a:pPr>
            <a:r>
              <a:rPr lang="ru-RU" sz="1950" b="1" spc="15" dirty="0">
                <a:solidFill>
                  <a:srgbClr val="FF0000"/>
                </a:solidFill>
                <a:latin typeface="Carlito"/>
                <a:cs typeface="Carlito"/>
              </a:rPr>
              <a:t>2019 </a:t>
            </a:r>
            <a:r>
              <a:rPr lang="ru-RU" sz="1950" b="1" spc="15" dirty="0" err="1">
                <a:solidFill>
                  <a:srgbClr val="FF0000"/>
                </a:solidFill>
                <a:latin typeface="Carlito"/>
                <a:cs typeface="Carlito"/>
              </a:rPr>
              <a:t>жылы</a:t>
            </a:r>
            <a:r>
              <a:rPr lang="ru-RU" sz="1950" b="1" spc="15" dirty="0">
                <a:solidFill>
                  <a:srgbClr val="FF0000"/>
                </a:solidFill>
                <a:latin typeface="Carlito"/>
                <a:cs typeface="Carlito"/>
              </a:rPr>
              <a:t> энергия </a:t>
            </a:r>
            <a:r>
              <a:rPr lang="ru-RU" sz="1950" b="1" spc="15" dirty="0" err="1">
                <a:solidFill>
                  <a:srgbClr val="FF0000"/>
                </a:solidFill>
                <a:latin typeface="Carlito"/>
                <a:cs typeface="Carlito"/>
              </a:rPr>
              <a:t>тұтыну</a:t>
            </a:r>
            <a:r>
              <a:rPr lang="ru-RU" sz="1950" b="1" spc="1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950" b="1" spc="15" dirty="0" err="1">
                <a:solidFill>
                  <a:srgbClr val="FF0000"/>
                </a:solidFill>
                <a:latin typeface="Carlito"/>
                <a:cs typeface="Carlito"/>
              </a:rPr>
              <a:t>көшбасшылары</a:t>
            </a:r>
            <a:endParaRPr lang="en-US" sz="1950" b="1" spc="15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64135">
              <a:lnSpc>
                <a:spcPct val="100000"/>
              </a:lnSpc>
              <a:spcBef>
                <a:spcPts val="1300"/>
              </a:spcBef>
            </a:pP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Әлемдік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тұтынудан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: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Қытай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– 24,42%, АҚШ – 16,72%,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Еуропа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– 10,98% = 52,12% Адам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басына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шаққандағы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энергия (Дж/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адам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*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жыл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):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Қытай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– 0,94Е11; Еуропа-1,85</a:t>
            </a:r>
            <a:r>
              <a:rPr lang="en-US" sz="1950" b="1" spc="15" dirty="0">
                <a:solidFill>
                  <a:schemeClr val="bg1"/>
                </a:solidFill>
                <a:latin typeface="Carlito"/>
                <a:cs typeface="Carlito"/>
              </a:rPr>
              <a:t>E11; 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АҚШ-3.16</a:t>
            </a:r>
            <a:r>
              <a:rPr lang="en-US" sz="1950" b="1" spc="15" dirty="0">
                <a:solidFill>
                  <a:schemeClr val="bg1"/>
                </a:solidFill>
                <a:latin typeface="Carlito"/>
                <a:cs typeface="Carlito"/>
              </a:rPr>
              <a:t>E11.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Ауданға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1950" b="1" spc="15" dirty="0" err="1">
                <a:solidFill>
                  <a:schemeClr val="bg1"/>
                </a:solidFill>
                <a:latin typeface="Carlito"/>
                <a:cs typeface="Carlito"/>
              </a:rPr>
              <a:t>қатысты</a:t>
            </a:r>
            <a:r>
              <a:rPr lang="ru-RU" sz="1950" b="1" spc="15" dirty="0">
                <a:solidFill>
                  <a:schemeClr val="bg1"/>
                </a:solidFill>
                <a:latin typeface="Carlito"/>
                <a:cs typeface="Carlito"/>
              </a:rPr>
              <a:t> (Дж/км2): АҚШ-9,9Е12; Қытай-14.8</a:t>
            </a:r>
            <a:r>
              <a:rPr lang="en-US" sz="1950" b="1" spc="15" dirty="0">
                <a:solidFill>
                  <a:schemeClr val="bg1"/>
                </a:solidFill>
                <a:latin typeface="Carlito"/>
                <a:cs typeface="Carlito"/>
              </a:rPr>
              <a:t>E12; EC-19.56E12.</a:t>
            </a:r>
            <a:endParaRPr sz="175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27702" y="470981"/>
            <a:ext cx="3246122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10" dirty="0" err="1">
                <a:solidFill>
                  <a:srgbClr val="FFC000"/>
                </a:solidFill>
              </a:rPr>
              <a:t>Адамгершілік</a:t>
            </a:r>
            <a:r>
              <a:rPr lang="ru-RU" sz="1950" spc="10" dirty="0">
                <a:solidFill>
                  <a:srgbClr val="FFC000"/>
                </a:solidFill>
              </a:rPr>
              <a:t> </a:t>
            </a:r>
            <a:r>
              <a:rPr lang="ru-RU" sz="1950" spc="10" dirty="0" err="1">
                <a:solidFill>
                  <a:srgbClr val="FFC000"/>
                </a:solidFill>
              </a:rPr>
              <a:t>және</a:t>
            </a:r>
            <a:r>
              <a:rPr lang="ru-RU" sz="1950" spc="10" dirty="0">
                <a:solidFill>
                  <a:srgbClr val="FFC000"/>
                </a:solidFill>
              </a:rPr>
              <a:t> энергия</a:t>
            </a:r>
            <a:endParaRPr sz="1950" dirty="0"/>
          </a:p>
        </p:txBody>
      </p:sp>
      <p:sp>
        <p:nvSpPr>
          <p:cNvPr id="6" name="object 6"/>
          <p:cNvSpPr/>
          <p:nvPr/>
        </p:nvSpPr>
        <p:spPr>
          <a:xfrm>
            <a:off x="1557527" y="1635252"/>
            <a:ext cx="8211820" cy="0"/>
          </a:xfrm>
          <a:custGeom>
            <a:avLst/>
            <a:gdLst/>
            <a:ahLst/>
            <a:cxnLst/>
            <a:rect l="l" t="t" r="r" b="b"/>
            <a:pathLst>
              <a:path w="8211820">
                <a:moveTo>
                  <a:pt x="0" y="0"/>
                </a:moveTo>
                <a:lnTo>
                  <a:pt x="8211312" y="0"/>
                </a:lnTo>
              </a:path>
            </a:pathLst>
          </a:custGeom>
          <a:ln w="10668">
            <a:solidFill>
              <a:srgbClr val="DFE4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57527" y="1953768"/>
            <a:ext cx="8211820" cy="1884680"/>
            <a:chOff x="1557527" y="1953768"/>
            <a:chExt cx="8211820" cy="1884680"/>
          </a:xfrm>
        </p:grpSpPr>
        <p:sp>
          <p:nvSpPr>
            <p:cNvPr id="8" name="object 8"/>
            <p:cNvSpPr/>
            <p:nvPr/>
          </p:nvSpPr>
          <p:spPr>
            <a:xfrm>
              <a:off x="1557527" y="3832860"/>
              <a:ext cx="8211820" cy="0"/>
            </a:xfrm>
            <a:custGeom>
              <a:avLst/>
              <a:gdLst/>
              <a:ahLst/>
              <a:cxnLst/>
              <a:rect l="l" t="t" r="r" b="b"/>
              <a:pathLst>
                <a:path w="8211820">
                  <a:moveTo>
                    <a:pt x="0" y="0"/>
                  </a:moveTo>
                  <a:lnTo>
                    <a:pt x="8211312" y="0"/>
                  </a:lnTo>
                </a:path>
              </a:pathLst>
            </a:custGeom>
            <a:ln w="10668">
              <a:solidFill>
                <a:srgbClr val="DFE4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39" y="3727704"/>
              <a:ext cx="38100" cy="105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5063" y="3777996"/>
              <a:ext cx="39624" cy="548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57527" y="3099816"/>
              <a:ext cx="8211820" cy="367665"/>
            </a:xfrm>
            <a:custGeom>
              <a:avLst/>
              <a:gdLst/>
              <a:ahLst/>
              <a:cxnLst/>
              <a:rect l="l" t="t" r="r" b="b"/>
              <a:pathLst>
                <a:path w="8211820" h="367664">
                  <a:moveTo>
                    <a:pt x="0" y="367284"/>
                  </a:moveTo>
                  <a:lnTo>
                    <a:pt x="8211312" y="367284"/>
                  </a:lnTo>
                </a:path>
                <a:path w="8211820" h="367664">
                  <a:moveTo>
                    <a:pt x="0" y="0"/>
                  </a:moveTo>
                  <a:lnTo>
                    <a:pt x="8211312" y="0"/>
                  </a:lnTo>
                </a:path>
              </a:pathLst>
            </a:custGeom>
            <a:ln w="10668">
              <a:solidFill>
                <a:srgbClr val="DFE4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32787" y="3137916"/>
              <a:ext cx="40005" cy="695325"/>
            </a:xfrm>
            <a:custGeom>
              <a:avLst/>
              <a:gdLst/>
              <a:ahLst/>
              <a:cxnLst/>
              <a:rect l="l" t="t" r="r" b="b"/>
              <a:pathLst>
                <a:path w="40005" h="695325">
                  <a:moveTo>
                    <a:pt x="39624" y="694944"/>
                  </a:moveTo>
                  <a:lnTo>
                    <a:pt x="0" y="694944"/>
                  </a:lnTo>
                  <a:lnTo>
                    <a:pt x="0" y="0"/>
                  </a:lnTo>
                  <a:lnTo>
                    <a:pt x="39624" y="0"/>
                  </a:lnTo>
                  <a:lnTo>
                    <a:pt x="39624" y="69494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12036" y="2976372"/>
              <a:ext cx="38100" cy="856615"/>
            </a:xfrm>
            <a:custGeom>
              <a:avLst/>
              <a:gdLst/>
              <a:ahLst/>
              <a:cxnLst/>
              <a:rect l="l" t="t" r="r" b="b"/>
              <a:pathLst>
                <a:path w="38100" h="856614">
                  <a:moveTo>
                    <a:pt x="38100" y="856488"/>
                  </a:moveTo>
                  <a:lnTo>
                    <a:pt x="0" y="856488"/>
                  </a:lnTo>
                  <a:lnTo>
                    <a:pt x="0" y="0"/>
                  </a:lnTo>
                  <a:lnTo>
                    <a:pt x="38100" y="0"/>
                  </a:lnTo>
                  <a:lnTo>
                    <a:pt x="38100" y="856488"/>
                  </a:lnTo>
                  <a:close/>
                </a:path>
              </a:pathLst>
            </a:custGeom>
            <a:solidFill>
              <a:srgbClr val="ACB8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67483" y="3808476"/>
              <a:ext cx="39623" cy="243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46731" y="3741420"/>
              <a:ext cx="38100" cy="914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4455" y="3819144"/>
              <a:ext cx="117348" cy="137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81427" y="3826764"/>
              <a:ext cx="38100" cy="60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59151" y="3823716"/>
              <a:ext cx="117348" cy="9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16124" y="3819144"/>
              <a:ext cx="38100" cy="137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93847" y="3822192"/>
              <a:ext cx="38100" cy="106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71572" y="3820668"/>
              <a:ext cx="117348" cy="121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28544" y="3625596"/>
              <a:ext cx="38100" cy="207645"/>
            </a:xfrm>
            <a:custGeom>
              <a:avLst/>
              <a:gdLst/>
              <a:ahLst/>
              <a:cxnLst/>
              <a:rect l="l" t="t" r="r" b="b"/>
              <a:pathLst>
                <a:path w="38100" h="207645">
                  <a:moveTo>
                    <a:pt x="38100" y="207264"/>
                  </a:moveTo>
                  <a:lnTo>
                    <a:pt x="0" y="207264"/>
                  </a:lnTo>
                  <a:lnTo>
                    <a:pt x="0" y="0"/>
                  </a:lnTo>
                  <a:lnTo>
                    <a:pt x="38100" y="0"/>
                  </a:lnTo>
                  <a:lnTo>
                    <a:pt x="38100" y="207264"/>
                  </a:lnTo>
                  <a:close/>
                </a:path>
              </a:pathLst>
            </a:custGeom>
            <a:solidFill>
              <a:srgbClr val="ACB8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83991" y="3822192"/>
              <a:ext cx="39624" cy="106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63239" y="3813048"/>
              <a:ext cx="38100" cy="1981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40963" y="3826764"/>
              <a:ext cx="117348" cy="609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297935" y="3831336"/>
              <a:ext cx="38100" cy="152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5660" y="3820668"/>
              <a:ext cx="117348" cy="1219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32632" y="3831336"/>
              <a:ext cx="38100" cy="152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10355" y="3762756"/>
              <a:ext cx="117347" cy="7010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67327" y="3736848"/>
              <a:ext cx="38100" cy="9601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45051" y="3823716"/>
              <a:ext cx="117348" cy="914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02023" y="3831336"/>
              <a:ext cx="38100" cy="152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79748" y="3785616"/>
              <a:ext cx="117348" cy="4724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36720" y="3831336"/>
              <a:ext cx="38100" cy="152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14444" y="3806952"/>
              <a:ext cx="195072" cy="2590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49139" y="3831336"/>
              <a:ext cx="38100" cy="152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26863" y="3802380"/>
              <a:ext cx="117348" cy="3047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83835" y="3825240"/>
              <a:ext cx="38100" cy="761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61560" y="3822192"/>
              <a:ext cx="117348" cy="1066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018531" y="3831336"/>
              <a:ext cx="38100" cy="152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096256" y="3791712"/>
              <a:ext cx="117348" cy="4114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53227" y="3823716"/>
              <a:ext cx="38100" cy="914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30951" y="3785616"/>
              <a:ext cx="117348" cy="4724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87924" y="3776472"/>
              <a:ext cx="38100" cy="5638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65648" y="3819144"/>
              <a:ext cx="39624" cy="1371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43372" y="3221736"/>
              <a:ext cx="40005" cy="611505"/>
            </a:xfrm>
            <a:custGeom>
              <a:avLst/>
              <a:gdLst/>
              <a:ahLst/>
              <a:cxnLst/>
              <a:rect l="l" t="t" r="r" b="b"/>
              <a:pathLst>
                <a:path w="40004" h="611504">
                  <a:moveTo>
                    <a:pt x="39624" y="611124"/>
                  </a:moveTo>
                  <a:lnTo>
                    <a:pt x="0" y="611124"/>
                  </a:lnTo>
                  <a:lnTo>
                    <a:pt x="0" y="0"/>
                  </a:lnTo>
                  <a:lnTo>
                    <a:pt x="39624" y="0"/>
                  </a:lnTo>
                  <a:lnTo>
                    <a:pt x="39624" y="611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00343" y="3825240"/>
              <a:ext cx="117347" cy="761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957316" y="3810000"/>
              <a:ext cx="38100" cy="2285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35039" y="3613404"/>
              <a:ext cx="117347" cy="21945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69736" y="3819144"/>
              <a:ext cx="38100" cy="1371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347460" y="3826764"/>
              <a:ext cx="39624" cy="6095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25183" y="3547872"/>
              <a:ext cx="40005" cy="285115"/>
            </a:xfrm>
            <a:custGeom>
              <a:avLst/>
              <a:gdLst/>
              <a:ahLst/>
              <a:cxnLst/>
              <a:rect l="l" t="t" r="r" b="b"/>
              <a:pathLst>
                <a:path w="40004" h="285114">
                  <a:moveTo>
                    <a:pt x="39624" y="284988"/>
                  </a:moveTo>
                  <a:lnTo>
                    <a:pt x="0" y="284988"/>
                  </a:lnTo>
                  <a:lnTo>
                    <a:pt x="0" y="0"/>
                  </a:lnTo>
                  <a:lnTo>
                    <a:pt x="39624" y="0"/>
                  </a:lnTo>
                  <a:lnTo>
                    <a:pt x="39624" y="284988"/>
                  </a:lnTo>
                  <a:close/>
                </a:path>
              </a:pathLst>
            </a:custGeom>
            <a:solidFill>
              <a:srgbClr val="ACB8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582156" y="3744468"/>
              <a:ext cx="117348" cy="88391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39127" y="3825240"/>
              <a:ext cx="38100" cy="761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816851" y="3820668"/>
              <a:ext cx="117348" cy="1219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973824" y="3819144"/>
              <a:ext cx="38100" cy="1371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051548" y="3755136"/>
              <a:ext cx="117348" cy="77723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08519" y="3817620"/>
              <a:ext cx="38100" cy="1523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286243" y="3558540"/>
              <a:ext cx="39624" cy="27431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43216" y="3814572"/>
              <a:ext cx="38100" cy="1828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520939" y="3803904"/>
              <a:ext cx="117347" cy="28955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77912" y="3794760"/>
              <a:ext cx="38100" cy="3810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755636" y="3816096"/>
              <a:ext cx="117347" cy="16763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12607" y="3813048"/>
              <a:ext cx="38100" cy="19811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90331" y="3823716"/>
              <a:ext cx="117348" cy="914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147304" y="3686556"/>
              <a:ext cx="38100" cy="146685"/>
            </a:xfrm>
            <a:custGeom>
              <a:avLst/>
              <a:gdLst/>
              <a:ahLst/>
              <a:cxnLst/>
              <a:rect l="l" t="t" r="r" b="b"/>
              <a:pathLst>
                <a:path w="38100" h="146685">
                  <a:moveTo>
                    <a:pt x="38100" y="146304"/>
                  </a:moveTo>
                  <a:lnTo>
                    <a:pt x="0" y="146304"/>
                  </a:lnTo>
                  <a:lnTo>
                    <a:pt x="0" y="0"/>
                  </a:lnTo>
                  <a:lnTo>
                    <a:pt x="38100" y="0"/>
                  </a:lnTo>
                  <a:lnTo>
                    <a:pt x="38100" y="146304"/>
                  </a:lnTo>
                  <a:close/>
                </a:path>
              </a:pathLst>
            </a:custGeom>
            <a:solidFill>
              <a:srgbClr val="ACB8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02751" y="3790188"/>
              <a:ext cx="117348" cy="42671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459723" y="2791968"/>
              <a:ext cx="38100" cy="1041400"/>
            </a:xfrm>
            <a:custGeom>
              <a:avLst/>
              <a:gdLst/>
              <a:ahLst/>
              <a:cxnLst/>
              <a:rect l="l" t="t" r="r" b="b"/>
              <a:pathLst>
                <a:path w="38100" h="1041400">
                  <a:moveTo>
                    <a:pt x="38100" y="1040892"/>
                  </a:moveTo>
                  <a:lnTo>
                    <a:pt x="0" y="1040892"/>
                  </a:lnTo>
                  <a:lnTo>
                    <a:pt x="0" y="0"/>
                  </a:lnTo>
                  <a:lnTo>
                    <a:pt x="38100" y="0"/>
                  </a:lnTo>
                  <a:lnTo>
                    <a:pt x="38100" y="10408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537447" y="3584448"/>
              <a:ext cx="117348" cy="248411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694420" y="3768852"/>
              <a:ext cx="38100" cy="6400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772144" y="3698748"/>
              <a:ext cx="117348" cy="134111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929116" y="3826764"/>
              <a:ext cx="38100" cy="609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006839" y="3806952"/>
              <a:ext cx="117347" cy="25907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163811" y="3806952"/>
              <a:ext cx="38100" cy="25907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241535" y="3742944"/>
              <a:ext cx="117347" cy="89915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9398508" y="3796284"/>
              <a:ext cx="38100" cy="36575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476232" y="3793236"/>
              <a:ext cx="117348" cy="39623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633204" y="3808476"/>
              <a:ext cx="38100" cy="2438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57527" y="2001012"/>
              <a:ext cx="8211820" cy="733425"/>
            </a:xfrm>
            <a:custGeom>
              <a:avLst/>
              <a:gdLst/>
              <a:ahLst/>
              <a:cxnLst/>
              <a:rect l="l" t="t" r="r" b="b"/>
              <a:pathLst>
                <a:path w="8211820" h="733425">
                  <a:moveTo>
                    <a:pt x="0" y="733044"/>
                  </a:moveTo>
                  <a:lnTo>
                    <a:pt x="8211312" y="733044"/>
                  </a:lnTo>
                </a:path>
                <a:path w="8211820" h="733425">
                  <a:moveTo>
                    <a:pt x="0" y="365760"/>
                  </a:moveTo>
                  <a:lnTo>
                    <a:pt x="8211312" y="365760"/>
                  </a:lnTo>
                </a:path>
                <a:path w="8211820" h="733425">
                  <a:moveTo>
                    <a:pt x="0" y="0"/>
                  </a:moveTo>
                  <a:lnTo>
                    <a:pt x="8211312" y="0"/>
                  </a:lnTo>
                </a:path>
              </a:pathLst>
            </a:custGeom>
            <a:ln w="10668">
              <a:solidFill>
                <a:srgbClr val="DFE4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710927" y="1953768"/>
              <a:ext cx="40005" cy="1879600"/>
            </a:xfrm>
            <a:custGeom>
              <a:avLst/>
              <a:gdLst/>
              <a:ahLst/>
              <a:cxnLst/>
              <a:rect l="l" t="t" r="r" b="b"/>
              <a:pathLst>
                <a:path w="40004" h="1879600">
                  <a:moveTo>
                    <a:pt x="39624" y="1879092"/>
                  </a:moveTo>
                  <a:lnTo>
                    <a:pt x="0" y="1879092"/>
                  </a:lnTo>
                  <a:lnTo>
                    <a:pt x="0" y="0"/>
                  </a:lnTo>
                  <a:lnTo>
                    <a:pt x="39624" y="0"/>
                  </a:lnTo>
                  <a:lnTo>
                    <a:pt x="39624" y="1879092"/>
                  </a:lnTo>
                  <a:close/>
                </a:path>
              </a:pathLst>
            </a:custGeom>
            <a:solidFill>
              <a:srgbClr val="ACB8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1543421" y="3882541"/>
            <a:ext cx="8243570" cy="991235"/>
          </a:xfrm>
          <a:prstGeom prst="rect">
            <a:avLst/>
          </a:prstGeom>
        </p:spPr>
        <p:txBody>
          <a:bodyPr vert="vert270" wrap="square" lIns="0" tIns="26670" rIns="0" bIns="0" rtlCol="0">
            <a:spAutoFit/>
          </a:bodyPr>
          <a:lstStyle/>
          <a:p>
            <a:pPr marL="686435" marR="5715" indent="-6350" algn="r">
              <a:lnSpc>
                <a:spcPct val="67900"/>
              </a:lnSpc>
              <a:spcBef>
                <a:spcPts val="210"/>
              </a:spcBef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nada  Me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x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475"/>
              </a:lnSpc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760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 North</a:t>
            </a:r>
            <a:r>
              <a:rPr sz="75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America</a:t>
            </a:r>
            <a:endParaRPr sz="750">
              <a:latin typeface="Carlito"/>
              <a:cs typeface="Carlito"/>
            </a:endParaRPr>
          </a:p>
          <a:p>
            <a:pPr marR="5715" algn="r">
              <a:lnSpc>
                <a:spcPts val="760"/>
              </a:lnSpc>
              <a:spcBef>
                <a:spcPts val="325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en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ina</a:t>
            </a:r>
            <a:endParaRPr sz="750">
              <a:latin typeface="Carlito"/>
              <a:cs typeface="Carlito"/>
            </a:endParaRPr>
          </a:p>
          <a:p>
            <a:pPr marL="599440" marR="5715" indent="159385" algn="r">
              <a:lnSpc>
                <a:spcPct val="68300"/>
              </a:lnSpc>
              <a:spcBef>
                <a:spcPts val="145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B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z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l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le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ombia 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ador</a:t>
            </a:r>
            <a:endParaRPr sz="750">
              <a:latin typeface="Carlito"/>
              <a:cs typeface="Carlito"/>
            </a:endParaRPr>
          </a:p>
          <a:p>
            <a:pPr marL="241935" marR="5080" indent="549275" algn="r">
              <a:lnSpc>
                <a:spcPct val="67900"/>
              </a:lnSpc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u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Trinidad 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&amp;</a:t>
            </a:r>
            <a:r>
              <a:rPr sz="75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Tobago</a:t>
            </a:r>
            <a:endParaRPr sz="750">
              <a:latin typeface="Carlito"/>
              <a:cs typeface="Carlito"/>
            </a:endParaRPr>
          </a:p>
          <a:p>
            <a:pPr marL="140335" marR="5715" indent="424180" algn="r">
              <a:lnSpc>
                <a:spcPct val="68300"/>
              </a:lnSpc>
              <a:spcBef>
                <a:spcPts val="10"/>
              </a:spcBef>
            </a:pP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ene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z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ue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Central</a:t>
            </a:r>
            <a:r>
              <a:rPr sz="75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America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Caribbean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 South</a:t>
            </a:r>
            <a:r>
              <a:rPr sz="75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America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610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S. 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&amp;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Cent.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America</a:t>
            </a:r>
            <a:endParaRPr sz="750">
              <a:latin typeface="Carlito"/>
              <a:cs typeface="Carlito"/>
            </a:endParaRPr>
          </a:p>
          <a:p>
            <a:pPr marL="652780" marR="5080" indent="40640" algn="just">
              <a:lnSpc>
                <a:spcPct val="68200"/>
              </a:lnSpc>
              <a:spcBef>
                <a:spcPts val="620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Au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tria  Bel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  Bul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Croatia  Cyprus</a:t>
            </a:r>
            <a:endParaRPr sz="750">
              <a:latin typeface="Carlito"/>
              <a:cs typeface="Carlito"/>
            </a:endParaRPr>
          </a:p>
          <a:p>
            <a:pPr marR="6985" algn="r">
              <a:lnSpc>
                <a:spcPts val="470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Czech</a:t>
            </a:r>
            <a:r>
              <a:rPr sz="75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Republic</a:t>
            </a:r>
            <a:endParaRPr sz="750">
              <a:latin typeface="Carlito"/>
              <a:cs typeface="Carlito"/>
            </a:endParaRPr>
          </a:p>
          <a:p>
            <a:pPr marL="610235" marR="5080" indent="1270" algn="r">
              <a:lnSpc>
                <a:spcPct val="68300"/>
              </a:lnSpc>
              <a:spcBef>
                <a:spcPts val="145"/>
              </a:spcBef>
            </a:pP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ma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k 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on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F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d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F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ny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un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y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and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and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y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ia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uan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475"/>
              </a:lnSpc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x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embourg</a:t>
            </a:r>
            <a:endParaRPr sz="750">
              <a:latin typeface="Carlito"/>
              <a:cs typeface="Carlito"/>
            </a:endParaRPr>
          </a:p>
          <a:p>
            <a:pPr marL="276860" marR="5080" indent="209550" algn="r">
              <a:lnSpc>
                <a:spcPct val="67900"/>
              </a:lnSpc>
              <a:spcBef>
                <a:spcPts val="150"/>
              </a:spcBef>
            </a:pP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nds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North</a:t>
            </a:r>
            <a:r>
              <a:rPr sz="75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Macedonia</a:t>
            </a:r>
            <a:endParaRPr sz="750">
              <a:latin typeface="Carlito"/>
              <a:cs typeface="Carlito"/>
            </a:endParaRPr>
          </a:p>
          <a:p>
            <a:pPr marR="5715" algn="r">
              <a:lnSpc>
                <a:spcPts val="470"/>
              </a:lnSpc>
            </a:pP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way</a:t>
            </a:r>
            <a:endParaRPr sz="750">
              <a:latin typeface="Carlito"/>
              <a:cs typeface="Carlito"/>
            </a:endParaRPr>
          </a:p>
          <a:p>
            <a:pPr marL="513080" marR="5080" indent="188595" algn="r">
              <a:lnSpc>
                <a:spcPct val="68300"/>
              </a:lnSpc>
              <a:spcBef>
                <a:spcPts val="150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Pol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nd  Po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l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oman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en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p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in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we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en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w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z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and</a:t>
            </a:r>
            <a:endParaRPr sz="750">
              <a:latin typeface="Carlito"/>
              <a:cs typeface="Carlito"/>
            </a:endParaRPr>
          </a:p>
          <a:p>
            <a:pPr marL="664845" marR="5080" indent="40640" algn="r">
              <a:lnSpc>
                <a:spcPct val="67900"/>
              </a:lnSpc>
            </a:pP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ey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Uk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ne</a:t>
            </a:r>
            <a:endParaRPr sz="750">
              <a:latin typeface="Carlito"/>
              <a:cs typeface="Carlito"/>
            </a:endParaRPr>
          </a:p>
          <a:p>
            <a:pPr marL="436880" marR="5715" indent="-103505" algn="just">
              <a:lnSpc>
                <a:spcPct val="67900"/>
              </a:lnSpc>
              <a:spcBef>
                <a:spcPts val="10"/>
              </a:spcBef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United</a:t>
            </a:r>
            <a:r>
              <a:rPr sz="75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Kingdom  Other</a:t>
            </a:r>
            <a:r>
              <a:rPr sz="75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Europe  Total</a:t>
            </a:r>
            <a:r>
              <a:rPr sz="75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Europe</a:t>
            </a:r>
            <a:endParaRPr sz="750">
              <a:latin typeface="Carlito"/>
              <a:cs typeface="Carlito"/>
            </a:endParaRPr>
          </a:p>
          <a:p>
            <a:pPr marL="219075" marR="5080" indent="335915" algn="r">
              <a:lnSpc>
                <a:spcPct val="68200"/>
              </a:lnSpc>
              <a:spcBef>
                <a:spcPts val="620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Azerba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ja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Belarus</a:t>
            </a:r>
            <a:r>
              <a:rPr sz="75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Kazakhstan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Russian</a:t>
            </a:r>
            <a:r>
              <a:rPr sz="75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Federation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meni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st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an</a:t>
            </a:r>
            <a:endParaRPr sz="750">
              <a:latin typeface="Carlito"/>
              <a:cs typeface="Carlito"/>
            </a:endParaRPr>
          </a:p>
          <a:p>
            <a:pPr marR="7620" algn="r">
              <a:lnSpc>
                <a:spcPts val="480"/>
              </a:lnSpc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endParaRPr sz="750">
              <a:latin typeface="Carlito"/>
              <a:cs typeface="Carlito"/>
            </a:endParaRPr>
          </a:p>
          <a:p>
            <a:pPr marL="601345" marR="5715" indent="-62865" algn="just">
              <a:lnSpc>
                <a:spcPct val="68500"/>
              </a:lnSpc>
              <a:spcBef>
                <a:spcPts val="140"/>
              </a:spcBef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z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b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CIS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</a:t>
            </a:r>
            <a:r>
              <a:rPr sz="75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CIS</a:t>
            </a:r>
            <a:endParaRPr sz="750">
              <a:latin typeface="Carlito"/>
              <a:cs typeface="Carlito"/>
            </a:endParaRPr>
          </a:p>
          <a:p>
            <a:pPr marL="701675" marR="6350" indent="116839" algn="r">
              <a:lnSpc>
                <a:spcPct val="68400"/>
              </a:lnSpc>
              <a:spcBef>
                <a:spcPts val="605"/>
              </a:spcBef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q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Is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ael  Kuwait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man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Q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475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Saudi</a:t>
            </a:r>
            <a:r>
              <a:rPr sz="75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Arabia</a:t>
            </a:r>
            <a:endParaRPr sz="750">
              <a:latin typeface="Carlito"/>
              <a:cs typeface="Carlito"/>
            </a:endParaRPr>
          </a:p>
          <a:p>
            <a:pPr marL="254000" marR="5080" indent="-129539" algn="just">
              <a:lnSpc>
                <a:spcPct val="67900"/>
              </a:lnSpc>
              <a:spcBef>
                <a:spcPts val="150"/>
              </a:spcBef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United Arab</a:t>
            </a:r>
            <a:r>
              <a:rPr sz="75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Emirates  Other Middle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East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 Middle</a:t>
            </a:r>
            <a:r>
              <a:rPr sz="75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East</a:t>
            </a:r>
            <a:endParaRPr sz="750">
              <a:latin typeface="Carlito"/>
              <a:cs typeface="Carlito"/>
            </a:endParaRPr>
          </a:p>
          <a:p>
            <a:pPr marL="382270" marR="5080" indent="316230" algn="r">
              <a:lnSpc>
                <a:spcPct val="68300"/>
              </a:lnSpc>
              <a:spcBef>
                <a:spcPts val="620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Al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y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pt   Mo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o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South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Africa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Eastern</a:t>
            </a:r>
            <a:r>
              <a:rPr sz="750" spc="-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Africa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Middle</a:t>
            </a:r>
            <a:r>
              <a:rPr sz="75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Africa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Western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Africa</a:t>
            </a:r>
            <a:endParaRPr sz="750">
              <a:latin typeface="Carlito"/>
              <a:cs typeface="Carlito"/>
            </a:endParaRPr>
          </a:p>
          <a:p>
            <a:pPr marL="102235" marR="5715" algn="r">
              <a:lnSpc>
                <a:spcPct val="67900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Northern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Africa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 Southern</a:t>
            </a:r>
            <a:r>
              <a:rPr sz="75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Africa</a:t>
            </a:r>
            <a:endParaRPr sz="750">
              <a:latin typeface="Carlito"/>
              <a:cs typeface="Carlito"/>
            </a:endParaRPr>
          </a:p>
          <a:p>
            <a:pPr marR="5715" algn="r">
              <a:lnSpc>
                <a:spcPts val="625"/>
              </a:lnSpc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</a:t>
            </a:r>
            <a:r>
              <a:rPr sz="75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Africa</a:t>
            </a:r>
            <a:endParaRPr sz="750">
              <a:latin typeface="Carlito"/>
              <a:cs typeface="Carlito"/>
            </a:endParaRPr>
          </a:p>
          <a:p>
            <a:pPr marL="518795" marR="6985" indent="104775" algn="r">
              <a:lnSpc>
                <a:spcPct val="69200"/>
              </a:lnSpc>
              <a:spcBef>
                <a:spcPts val="600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Au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tra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Ban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d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endParaRPr sz="750">
              <a:latin typeface="Carlito"/>
              <a:cs typeface="Carlito"/>
            </a:endParaRPr>
          </a:p>
          <a:p>
            <a:pPr marL="120650" marR="5715" indent="631190" algn="r">
              <a:lnSpc>
                <a:spcPct val="67900"/>
              </a:lnSpc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C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na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China 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Hong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Kong</a:t>
            </a:r>
            <a:r>
              <a:rPr sz="750" spc="-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SAR</a:t>
            </a:r>
            <a:endParaRPr sz="750">
              <a:latin typeface="Carlito"/>
              <a:cs typeface="Carlito"/>
            </a:endParaRPr>
          </a:p>
          <a:p>
            <a:pPr marL="589280" marR="5715" indent="189865" algn="r">
              <a:lnSpc>
                <a:spcPct val="67900"/>
              </a:lnSpc>
              <a:spcBef>
                <a:spcPts val="10"/>
              </a:spcBef>
            </a:pP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nd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ndo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750">
              <a:latin typeface="Carlito"/>
              <a:cs typeface="Carlito"/>
            </a:endParaRPr>
          </a:p>
          <a:p>
            <a:pPr marR="6350" algn="r">
              <a:lnSpc>
                <a:spcPts val="470"/>
              </a:lnSpc>
            </a:pP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J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pan</a:t>
            </a:r>
            <a:endParaRPr sz="750">
              <a:latin typeface="Carlito"/>
              <a:cs typeface="Carlito"/>
            </a:endParaRPr>
          </a:p>
          <a:p>
            <a:pPr marL="458470" marR="6985" indent="165735" algn="r">
              <a:lnSpc>
                <a:spcPct val="67900"/>
              </a:lnSpc>
              <a:spcBef>
                <a:spcPts val="155"/>
              </a:spcBef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Ma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y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  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New</a:t>
            </a:r>
            <a:r>
              <a:rPr sz="75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Zealand</a:t>
            </a:r>
            <a:endParaRPr sz="750">
              <a:latin typeface="Carlito"/>
              <a:cs typeface="Carlito"/>
            </a:endParaRPr>
          </a:p>
          <a:p>
            <a:pPr marL="543560" marR="5715" indent="98425" algn="r">
              <a:lnSpc>
                <a:spcPct val="67900"/>
              </a:lnSpc>
            </a:pP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Pa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  Phi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-1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p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pi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es</a:t>
            </a:r>
            <a:endParaRPr sz="750">
              <a:latin typeface="Carlito"/>
              <a:cs typeface="Carlito"/>
            </a:endParaRPr>
          </a:p>
          <a:p>
            <a:pPr marL="490220" marR="5715" indent="87630" algn="r">
              <a:lnSpc>
                <a:spcPct val="68200"/>
              </a:lnSpc>
              <a:spcBef>
                <a:spcPts val="5"/>
              </a:spcBef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750" spc="-5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apore 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South</a:t>
            </a:r>
            <a:r>
              <a:rPr sz="75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Korea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Sri</a:t>
            </a:r>
            <a:r>
              <a:rPr sz="75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Lanka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iw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 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750" spc="1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ai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nd  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etn</a:t>
            </a:r>
            <a:r>
              <a:rPr sz="750" spc="-1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m</a:t>
            </a:r>
            <a:endParaRPr sz="750">
              <a:latin typeface="Carlito"/>
              <a:cs typeface="Carlito"/>
            </a:endParaRPr>
          </a:p>
          <a:p>
            <a:pPr marL="312420" marR="5080" indent="-30480" algn="r">
              <a:lnSpc>
                <a:spcPct val="67900"/>
              </a:lnSpc>
              <a:spcBef>
                <a:spcPts val="15"/>
              </a:spcBef>
            </a:pP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Other</a:t>
            </a:r>
            <a:r>
              <a:rPr sz="75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Asia</a:t>
            </a:r>
            <a:r>
              <a:rPr sz="75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Pacific </a:t>
            </a:r>
            <a:r>
              <a:rPr sz="7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Total Asia</a:t>
            </a:r>
            <a:r>
              <a:rPr sz="75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Carlito"/>
                <a:cs typeface="Carlito"/>
              </a:rPr>
              <a:t>Pacific</a:t>
            </a:r>
            <a:endParaRPr sz="750">
              <a:latin typeface="Carlito"/>
              <a:cs typeface="Carli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05888" y="1807224"/>
            <a:ext cx="152400" cy="18529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Потребление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энергии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(10Е18</a:t>
            </a:r>
            <a:r>
              <a:rPr sz="1000" b="1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Дж)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19327" y="1080516"/>
            <a:ext cx="9203690" cy="3940822"/>
          </a:xfrm>
          <a:prstGeom prst="rect">
            <a:avLst/>
          </a:prstGeom>
          <a:ln w="13715">
            <a:solidFill>
              <a:srgbClr val="5B9BD4"/>
            </a:solidFill>
          </a:ln>
        </p:spPr>
        <p:txBody>
          <a:bodyPr vert="horz" wrap="square" lIns="0" tIns="977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2019 </a:t>
            </a:r>
            <a:r>
              <a:rPr lang="ru-RU" sz="1750" b="1" dirty="0" err="1">
                <a:solidFill>
                  <a:srgbClr val="FFFFFF"/>
                </a:solidFill>
                <a:latin typeface="Carlito"/>
                <a:cs typeface="Carlito"/>
              </a:rPr>
              <a:t>жылы</a:t>
            </a: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 ел </a:t>
            </a:r>
            <a:r>
              <a:rPr lang="ru-RU" sz="1750" b="1" dirty="0" err="1">
                <a:solidFill>
                  <a:srgbClr val="FFFFFF"/>
                </a:solidFill>
                <a:latin typeface="Carlito"/>
                <a:cs typeface="Carlito"/>
              </a:rPr>
              <a:t>және</a:t>
            </a: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FFFFFF"/>
                </a:solidFill>
                <a:latin typeface="Carlito"/>
                <a:cs typeface="Carlito"/>
              </a:rPr>
              <a:t>аймақ</a:t>
            </a: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FFFFFF"/>
                </a:solidFill>
                <a:latin typeface="Carlito"/>
                <a:cs typeface="Carlito"/>
              </a:rPr>
              <a:t>бойынша</a:t>
            </a: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 энергия</a:t>
            </a:r>
            <a:r>
              <a:rPr lang="kk-KZ" sz="1750" b="1" dirty="0">
                <a:solidFill>
                  <a:srgbClr val="FFFFFF"/>
                </a:solidFill>
                <a:latin typeface="Carlito"/>
                <a:cs typeface="Carlito"/>
              </a:rPr>
              <a:t>ның</a:t>
            </a:r>
            <a:r>
              <a:rPr lang="ru-RU" sz="1750" b="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750" b="1" dirty="0" err="1">
                <a:solidFill>
                  <a:srgbClr val="FFFFFF"/>
                </a:solidFill>
                <a:latin typeface="Carlito"/>
                <a:cs typeface="Carlito"/>
              </a:rPr>
              <a:t>тұтынуы</a:t>
            </a:r>
            <a:endParaRPr lang="ru-RU" sz="1750" b="1" dirty="0">
              <a:solidFill>
                <a:srgbClr val="FFFFFF"/>
              </a:solidFill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 dirty="0">
              <a:latin typeface="Carlito"/>
              <a:cs typeface="Carlito"/>
            </a:endParaRPr>
          </a:p>
          <a:p>
            <a:pPr marR="8474075" algn="r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5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 dirty="0">
              <a:latin typeface="Carlito"/>
              <a:cs typeface="Carlito"/>
            </a:endParaRPr>
          </a:p>
          <a:p>
            <a:pPr marR="8474075" algn="r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 dirty="0">
              <a:latin typeface="Carlito"/>
              <a:cs typeface="Carlito"/>
            </a:endParaRPr>
          </a:p>
          <a:p>
            <a:pPr marR="8474075" algn="r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5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 dirty="0">
              <a:latin typeface="Carlito"/>
              <a:cs typeface="Carlito"/>
            </a:endParaRPr>
          </a:p>
          <a:p>
            <a:pPr marR="8474075" algn="r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 dirty="0">
              <a:latin typeface="Carlito"/>
              <a:cs typeface="Carlito"/>
            </a:endParaRPr>
          </a:p>
          <a:p>
            <a:pPr marR="8474710" algn="r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5</a:t>
            </a:r>
            <a:r>
              <a:rPr sz="1000" spc="-15" dirty="0">
                <a:solidFill>
                  <a:srgbClr val="FFFFFF"/>
                </a:solidFill>
                <a:latin typeface="Carlito"/>
                <a:cs typeface="Carlito"/>
              </a:rPr>
              <a:t>0,</a:t>
            </a: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00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 dirty="0">
              <a:latin typeface="Carlito"/>
              <a:cs typeface="Carlito"/>
            </a:endParaRPr>
          </a:p>
          <a:p>
            <a:pPr marR="8475345" algn="r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Carlito"/>
                <a:cs typeface="Carlito"/>
              </a:rPr>
              <a:t>-</a:t>
            </a: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 dirty="0">
              <a:latin typeface="Carlito"/>
              <a:cs typeface="Carlito"/>
            </a:endParaRPr>
          </a:p>
          <a:p>
            <a:pPr marL="687070" algn="ctr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Carlito"/>
                <a:cs typeface="Carlito"/>
              </a:rPr>
              <a:t>Страны и регионы</a:t>
            </a:r>
            <a:endParaRPr sz="10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524"/>
            <a:ext cx="10040620" cy="7559040"/>
            <a:chOff x="304800" y="1524"/>
            <a:chExt cx="10040620" cy="7559040"/>
          </a:xfrm>
        </p:grpSpPr>
        <p:sp>
          <p:nvSpPr>
            <p:cNvPr id="3" name="object 3"/>
            <p:cNvSpPr/>
            <p:nvPr/>
          </p:nvSpPr>
          <p:spPr>
            <a:xfrm>
              <a:off x="304800" y="1524"/>
              <a:ext cx="10040112" cy="7559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85959" y="245364"/>
              <a:ext cx="512064" cy="574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066" y="208408"/>
            <a:ext cx="2831465" cy="327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spc="20" dirty="0" err="1">
                <a:solidFill>
                  <a:srgbClr val="FFC000"/>
                </a:solidFill>
              </a:rPr>
              <a:t>Климатқа</a:t>
            </a:r>
            <a:r>
              <a:rPr lang="ru-RU" sz="1950" spc="20" dirty="0">
                <a:solidFill>
                  <a:srgbClr val="FFC000"/>
                </a:solidFill>
              </a:rPr>
              <a:t> не </a:t>
            </a:r>
            <a:r>
              <a:rPr lang="ru-RU" sz="1950" spc="20" dirty="0" err="1">
                <a:solidFill>
                  <a:srgbClr val="FFC000"/>
                </a:solidFill>
              </a:rPr>
              <a:t>болады</a:t>
            </a:r>
            <a:r>
              <a:rPr lang="ru-RU" sz="1950" spc="20" dirty="0">
                <a:solidFill>
                  <a:srgbClr val="FFC000"/>
                </a:solidFill>
              </a:rPr>
              <a:t>?</a:t>
            </a:r>
            <a:endParaRPr sz="1950" dirty="0"/>
          </a:p>
        </p:txBody>
      </p:sp>
      <p:grpSp>
        <p:nvGrpSpPr>
          <p:cNvPr id="6" name="object 6"/>
          <p:cNvGrpSpPr/>
          <p:nvPr/>
        </p:nvGrpSpPr>
        <p:grpSpPr>
          <a:xfrm>
            <a:off x="819911" y="656844"/>
            <a:ext cx="4087495" cy="2844165"/>
            <a:chOff x="819911" y="656844"/>
            <a:chExt cx="4087495" cy="2844165"/>
          </a:xfrm>
        </p:grpSpPr>
        <p:sp>
          <p:nvSpPr>
            <p:cNvPr id="7" name="object 7"/>
            <p:cNvSpPr/>
            <p:nvPr/>
          </p:nvSpPr>
          <p:spPr>
            <a:xfrm>
              <a:off x="819911" y="656844"/>
              <a:ext cx="4087495" cy="2844165"/>
            </a:xfrm>
            <a:custGeom>
              <a:avLst/>
              <a:gdLst/>
              <a:ahLst/>
              <a:cxnLst/>
              <a:rect l="l" t="t" r="r" b="b"/>
              <a:pathLst>
                <a:path w="4087495" h="2844165">
                  <a:moveTo>
                    <a:pt x="4087368" y="2843784"/>
                  </a:moveTo>
                  <a:lnTo>
                    <a:pt x="0" y="2843784"/>
                  </a:lnTo>
                  <a:lnTo>
                    <a:pt x="0" y="0"/>
                  </a:lnTo>
                  <a:lnTo>
                    <a:pt x="4087368" y="0"/>
                  </a:lnTo>
                  <a:lnTo>
                    <a:pt x="4087368" y="2843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1515" y="937260"/>
              <a:ext cx="3298190" cy="2242185"/>
            </a:xfrm>
            <a:custGeom>
              <a:avLst/>
              <a:gdLst/>
              <a:ahLst/>
              <a:cxnLst/>
              <a:rect l="l" t="t" r="r" b="b"/>
              <a:pathLst>
                <a:path w="3298190" h="2242185">
                  <a:moveTo>
                    <a:pt x="0" y="2241804"/>
                  </a:moveTo>
                  <a:lnTo>
                    <a:pt x="3297936" y="2241804"/>
                  </a:lnTo>
                </a:path>
                <a:path w="3298190" h="2242185">
                  <a:moveTo>
                    <a:pt x="0" y="2109216"/>
                  </a:moveTo>
                  <a:lnTo>
                    <a:pt x="3297936" y="2109216"/>
                  </a:lnTo>
                </a:path>
                <a:path w="3298190" h="2242185">
                  <a:moveTo>
                    <a:pt x="0" y="1978152"/>
                  </a:moveTo>
                  <a:lnTo>
                    <a:pt x="3297936" y="1978152"/>
                  </a:lnTo>
                </a:path>
                <a:path w="3298190" h="2242185">
                  <a:moveTo>
                    <a:pt x="0" y="1845564"/>
                  </a:moveTo>
                  <a:lnTo>
                    <a:pt x="3297936" y="1845564"/>
                  </a:lnTo>
                </a:path>
                <a:path w="3298190" h="2242185">
                  <a:moveTo>
                    <a:pt x="0" y="1714500"/>
                  </a:moveTo>
                  <a:lnTo>
                    <a:pt x="3297936" y="1714500"/>
                  </a:lnTo>
                </a:path>
                <a:path w="3298190" h="2242185">
                  <a:moveTo>
                    <a:pt x="0" y="1581912"/>
                  </a:moveTo>
                  <a:lnTo>
                    <a:pt x="3297936" y="1581912"/>
                  </a:lnTo>
                </a:path>
                <a:path w="3298190" h="2242185">
                  <a:moveTo>
                    <a:pt x="0" y="1318260"/>
                  </a:moveTo>
                  <a:lnTo>
                    <a:pt x="3297936" y="1318260"/>
                  </a:lnTo>
                </a:path>
                <a:path w="3298190" h="2242185">
                  <a:moveTo>
                    <a:pt x="0" y="1187196"/>
                  </a:moveTo>
                  <a:lnTo>
                    <a:pt x="3297936" y="1187196"/>
                  </a:lnTo>
                </a:path>
                <a:path w="3298190" h="2242185">
                  <a:moveTo>
                    <a:pt x="0" y="1054608"/>
                  </a:moveTo>
                  <a:lnTo>
                    <a:pt x="3297936" y="1054608"/>
                  </a:lnTo>
                </a:path>
                <a:path w="3298190" h="2242185">
                  <a:moveTo>
                    <a:pt x="0" y="923544"/>
                  </a:moveTo>
                  <a:lnTo>
                    <a:pt x="3297936" y="923544"/>
                  </a:lnTo>
                </a:path>
                <a:path w="3298190" h="2242185">
                  <a:moveTo>
                    <a:pt x="0" y="790956"/>
                  </a:moveTo>
                  <a:lnTo>
                    <a:pt x="3297936" y="790956"/>
                  </a:lnTo>
                </a:path>
                <a:path w="3298190" h="2242185">
                  <a:moveTo>
                    <a:pt x="0" y="658368"/>
                  </a:moveTo>
                  <a:lnTo>
                    <a:pt x="3297936" y="658368"/>
                  </a:lnTo>
                </a:path>
                <a:path w="3298190" h="2242185">
                  <a:moveTo>
                    <a:pt x="0" y="527304"/>
                  </a:moveTo>
                  <a:lnTo>
                    <a:pt x="3297936" y="527304"/>
                  </a:lnTo>
                </a:path>
                <a:path w="3298190" h="2242185">
                  <a:moveTo>
                    <a:pt x="0" y="394716"/>
                  </a:moveTo>
                  <a:lnTo>
                    <a:pt x="3297936" y="394716"/>
                  </a:lnTo>
                </a:path>
                <a:path w="3298190" h="2242185">
                  <a:moveTo>
                    <a:pt x="0" y="263652"/>
                  </a:moveTo>
                  <a:lnTo>
                    <a:pt x="3297936" y="263652"/>
                  </a:lnTo>
                </a:path>
                <a:path w="3298190" h="2242185">
                  <a:moveTo>
                    <a:pt x="0" y="131064"/>
                  </a:moveTo>
                  <a:lnTo>
                    <a:pt x="3297936" y="131064"/>
                  </a:lnTo>
                </a:path>
                <a:path w="3298190" h="2242185">
                  <a:moveTo>
                    <a:pt x="0" y="0"/>
                  </a:moveTo>
                  <a:lnTo>
                    <a:pt x="3297936" y="0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6211" y="937260"/>
              <a:ext cx="3063240" cy="2242185"/>
            </a:xfrm>
            <a:custGeom>
              <a:avLst/>
              <a:gdLst/>
              <a:ahLst/>
              <a:cxnLst/>
              <a:rect l="l" t="t" r="r" b="b"/>
              <a:pathLst>
                <a:path w="3063240" h="2242185">
                  <a:moveTo>
                    <a:pt x="0" y="0"/>
                  </a:moveTo>
                  <a:lnTo>
                    <a:pt x="0" y="2241804"/>
                  </a:lnTo>
                </a:path>
                <a:path w="3063240" h="2242185">
                  <a:moveTo>
                    <a:pt x="236220" y="0"/>
                  </a:moveTo>
                  <a:lnTo>
                    <a:pt x="236220" y="2241804"/>
                  </a:lnTo>
                </a:path>
                <a:path w="3063240" h="2242185">
                  <a:moveTo>
                    <a:pt x="470916" y="0"/>
                  </a:moveTo>
                  <a:lnTo>
                    <a:pt x="470916" y="2241804"/>
                  </a:lnTo>
                </a:path>
                <a:path w="3063240" h="2242185">
                  <a:moveTo>
                    <a:pt x="707135" y="0"/>
                  </a:moveTo>
                  <a:lnTo>
                    <a:pt x="707135" y="2241804"/>
                  </a:lnTo>
                </a:path>
                <a:path w="3063240" h="2242185">
                  <a:moveTo>
                    <a:pt x="941832" y="0"/>
                  </a:moveTo>
                  <a:lnTo>
                    <a:pt x="941832" y="2241804"/>
                  </a:lnTo>
                </a:path>
                <a:path w="3063240" h="2242185">
                  <a:moveTo>
                    <a:pt x="1178052" y="0"/>
                  </a:moveTo>
                  <a:lnTo>
                    <a:pt x="1178052" y="2241804"/>
                  </a:lnTo>
                </a:path>
                <a:path w="3063240" h="2242185">
                  <a:moveTo>
                    <a:pt x="1414271" y="0"/>
                  </a:moveTo>
                  <a:lnTo>
                    <a:pt x="1414271" y="2241804"/>
                  </a:lnTo>
                </a:path>
                <a:path w="3063240" h="2242185">
                  <a:moveTo>
                    <a:pt x="1648968" y="0"/>
                  </a:moveTo>
                  <a:lnTo>
                    <a:pt x="1648968" y="2241804"/>
                  </a:lnTo>
                </a:path>
                <a:path w="3063240" h="2242185">
                  <a:moveTo>
                    <a:pt x="1885188" y="0"/>
                  </a:moveTo>
                  <a:lnTo>
                    <a:pt x="1885188" y="2241804"/>
                  </a:lnTo>
                </a:path>
                <a:path w="3063240" h="2242185">
                  <a:moveTo>
                    <a:pt x="2121408" y="0"/>
                  </a:moveTo>
                  <a:lnTo>
                    <a:pt x="2121408" y="2241804"/>
                  </a:lnTo>
                </a:path>
                <a:path w="3063240" h="2242185">
                  <a:moveTo>
                    <a:pt x="2356104" y="0"/>
                  </a:moveTo>
                  <a:lnTo>
                    <a:pt x="2356104" y="2241804"/>
                  </a:lnTo>
                </a:path>
                <a:path w="3063240" h="2242185">
                  <a:moveTo>
                    <a:pt x="2592324" y="0"/>
                  </a:moveTo>
                  <a:lnTo>
                    <a:pt x="2592324" y="2241804"/>
                  </a:lnTo>
                </a:path>
                <a:path w="3063240" h="2242185">
                  <a:moveTo>
                    <a:pt x="2828543" y="0"/>
                  </a:moveTo>
                  <a:lnTo>
                    <a:pt x="2828543" y="2241804"/>
                  </a:lnTo>
                </a:path>
                <a:path w="3063240" h="2242185">
                  <a:moveTo>
                    <a:pt x="3063240" y="0"/>
                  </a:moveTo>
                  <a:lnTo>
                    <a:pt x="3063240" y="2241804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1515" y="937260"/>
              <a:ext cx="3298190" cy="2242185"/>
            </a:xfrm>
            <a:custGeom>
              <a:avLst/>
              <a:gdLst/>
              <a:ahLst/>
              <a:cxnLst/>
              <a:rect l="l" t="t" r="r" b="b"/>
              <a:pathLst>
                <a:path w="3298190" h="2242185">
                  <a:moveTo>
                    <a:pt x="0" y="0"/>
                  </a:moveTo>
                  <a:lnTo>
                    <a:pt x="3297936" y="0"/>
                  </a:lnTo>
                  <a:lnTo>
                    <a:pt x="3297936" y="2241804"/>
                  </a:lnTo>
                  <a:lnTo>
                    <a:pt x="0" y="2241804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1515" y="937260"/>
              <a:ext cx="0" cy="2242185"/>
            </a:xfrm>
            <a:custGeom>
              <a:avLst/>
              <a:gdLst/>
              <a:ahLst/>
              <a:cxnLst/>
              <a:rect l="l" t="t" r="r" b="b"/>
              <a:pathLst>
                <a:path h="2242185">
                  <a:moveTo>
                    <a:pt x="0" y="2241804"/>
                  </a:moveTo>
                  <a:lnTo>
                    <a:pt x="0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1515" y="2388108"/>
              <a:ext cx="3298190" cy="0"/>
            </a:xfrm>
            <a:custGeom>
              <a:avLst/>
              <a:gdLst/>
              <a:ahLst/>
              <a:cxnLst/>
              <a:rect l="l" t="t" r="r" b="b"/>
              <a:pathLst>
                <a:path w="3298190">
                  <a:moveTo>
                    <a:pt x="0" y="0"/>
                  </a:moveTo>
                  <a:lnTo>
                    <a:pt x="3297936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61515" y="1078992"/>
              <a:ext cx="3180715" cy="1987550"/>
            </a:xfrm>
            <a:custGeom>
              <a:avLst/>
              <a:gdLst/>
              <a:ahLst/>
              <a:cxnLst/>
              <a:rect l="l" t="t" r="r" b="b"/>
              <a:pathLst>
                <a:path w="3180715" h="1987550">
                  <a:moveTo>
                    <a:pt x="0" y="1563624"/>
                  </a:moveTo>
                  <a:lnTo>
                    <a:pt x="5715" y="1577935"/>
                  </a:lnTo>
                  <a:lnTo>
                    <a:pt x="11430" y="1593532"/>
                  </a:lnTo>
                  <a:lnTo>
                    <a:pt x="17145" y="1607129"/>
                  </a:lnTo>
                  <a:lnTo>
                    <a:pt x="22859" y="1615440"/>
                  </a:lnTo>
                  <a:lnTo>
                    <a:pt x="28813" y="1617321"/>
                  </a:lnTo>
                  <a:lnTo>
                    <a:pt x="35052" y="1614487"/>
                  </a:lnTo>
                  <a:lnTo>
                    <a:pt x="41290" y="1607939"/>
                  </a:lnTo>
                  <a:lnTo>
                    <a:pt x="47244" y="1598676"/>
                  </a:lnTo>
                  <a:lnTo>
                    <a:pt x="52959" y="1584602"/>
                  </a:lnTo>
                  <a:lnTo>
                    <a:pt x="58674" y="1564957"/>
                  </a:lnTo>
                  <a:lnTo>
                    <a:pt x="64389" y="1546169"/>
                  </a:lnTo>
                  <a:lnTo>
                    <a:pt x="70104" y="1534668"/>
                  </a:lnTo>
                  <a:lnTo>
                    <a:pt x="75842" y="1534025"/>
                  </a:lnTo>
                  <a:lnTo>
                    <a:pt x="81724" y="1540954"/>
                  </a:lnTo>
                  <a:lnTo>
                    <a:pt x="87891" y="1548169"/>
                  </a:lnTo>
                  <a:lnTo>
                    <a:pt x="94488" y="1548384"/>
                  </a:lnTo>
                  <a:lnTo>
                    <a:pt x="100203" y="1535263"/>
                  </a:lnTo>
                  <a:lnTo>
                    <a:pt x="105918" y="1513141"/>
                  </a:lnTo>
                  <a:lnTo>
                    <a:pt x="111633" y="1494162"/>
                  </a:lnTo>
                  <a:lnTo>
                    <a:pt x="117348" y="1490472"/>
                  </a:lnTo>
                  <a:lnTo>
                    <a:pt x="123063" y="1509593"/>
                  </a:lnTo>
                  <a:lnTo>
                    <a:pt x="128777" y="1544002"/>
                  </a:lnTo>
                  <a:lnTo>
                    <a:pt x="134493" y="1583269"/>
                  </a:lnTo>
                  <a:lnTo>
                    <a:pt x="140208" y="1616964"/>
                  </a:lnTo>
                  <a:lnTo>
                    <a:pt x="146161" y="1651635"/>
                  </a:lnTo>
                  <a:lnTo>
                    <a:pt x="152400" y="1693164"/>
                  </a:lnTo>
                  <a:lnTo>
                    <a:pt x="158638" y="1719834"/>
                  </a:lnTo>
                  <a:lnTo>
                    <a:pt x="167449" y="1677739"/>
                  </a:lnTo>
                  <a:lnTo>
                    <a:pt x="170307" y="1625869"/>
                  </a:lnTo>
                  <a:lnTo>
                    <a:pt x="173164" y="1561355"/>
                  </a:lnTo>
                  <a:lnTo>
                    <a:pt x="176022" y="1491234"/>
                  </a:lnTo>
                  <a:lnTo>
                    <a:pt x="178879" y="1422540"/>
                  </a:lnTo>
                  <a:lnTo>
                    <a:pt x="181736" y="1362313"/>
                  </a:lnTo>
                  <a:lnTo>
                    <a:pt x="184594" y="1317587"/>
                  </a:lnTo>
                  <a:lnTo>
                    <a:pt x="187452" y="1295400"/>
                  </a:lnTo>
                  <a:lnTo>
                    <a:pt x="191904" y="1303245"/>
                  </a:lnTo>
                  <a:lnTo>
                    <a:pt x="196144" y="1341910"/>
                  </a:lnTo>
                  <a:lnTo>
                    <a:pt x="200215" y="1399794"/>
                  </a:lnTo>
                  <a:lnTo>
                    <a:pt x="204159" y="1465297"/>
                  </a:lnTo>
                  <a:lnTo>
                    <a:pt x="208018" y="1526822"/>
                  </a:lnTo>
                  <a:lnTo>
                    <a:pt x="211836" y="1572768"/>
                  </a:lnTo>
                  <a:lnTo>
                    <a:pt x="217551" y="1619654"/>
                  </a:lnTo>
                  <a:lnTo>
                    <a:pt x="223265" y="1657540"/>
                  </a:lnTo>
                  <a:lnTo>
                    <a:pt x="234696" y="1706880"/>
                  </a:lnTo>
                  <a:lnTo>
                    <a:pt x="239791" y="1711952"/>
                  </a:lnTo>
                  <a:lnTo>
                    <a:pt x="246888" y="1710880"/>
                  </a:lnTo>
                  <a:lnTo>
                    <a:pt x="270510" y="1676209"/>
                  </a:lnTo>
                  <a:lnTo>
                    <a:pt x="276225" y="1659659"/>
                  </a:lnTo>
                  <a:lnTo>
                    <a:pt x="281940" y="1644396"/>
                  </a:lnTo>
                  <a:lnTo>
                    <a:pt x="287893" y="1629179"/>
                  </a:lnTo>
                  <a:lnTo>
                    <a:pt x="294131" y="1612963"/>
                  </a:lnTo>
                  <a:lnTo>
                    <a:pt x="300370" y="1598747"/>
                  </a:lnTo>
                  <a:lnTo>
                    <a:pt x="306323" y="1589532"/>
                  </a:lnTo>
                  <a:lnTo>
                    <a:pt x="311181" y="1588936"/>
                  </a:lnTo>
                  <a:lnTo>
                    <a:pt x="317754" y="1592770"/>
                  </a:lnTo>
                  <a:lnTo>
                    <a:pt x="324326" y="1595747"/>
                  </a:lnTo>
                  <a:lnTo>
                    <a:pt x="329184" y="1592580"/>
                  </a:lnTo>
                  <a:lnTo>
                    <a:pt x="334922" y="1573672"/>
                  </a:lnTo>
                  <a:lnTo>
                    <a:pt x="340804" y="1546479"/>
                  </a:lnTo>
                  <a:lnTo>
                    <a:pt x="346971" y="1514141"/>
                  </a:lnTo>
                  <a:lnTo>
                    <a:pt x="353567" y="1479804"/>
                  </a:lnTo>
                  <a:lnTo>
                    <a:pt x="359283" y="1433941"/>
                  </a:lnTo>
                  <a:lnTo>
                    <a:pt x="364998" y="1378077"/>
                  </a:lnTo>
                  <a:lnTo>
                    <a:pt x="370713" y="1331928"/>
                  </a:lnTo>
                  <a:lnTo>
                    <a:pt x="376428" y="1315212"/>
                  </a:lnTo>
                  <a:lnTo>
                    <a:pt x="382166" y="1339596"/>
                  </a:lnTo>
                  <a:lnTo>
                    <a:pt x="388048" y="1392555"/>
                  </a:lnTo>
                  <a:lnTo>
                    <a:pt x="394215" y="1457515"/>
                  </a:lnTo>
                  <a:lnTo>
                    <a:pt x="400812" y="1517904"/>
                  </a:lnTo>
                  <a:lnTo>
                    <a:pt x="405384" y="1570268"/>
                  </a:lnTo>
                  <a:lnTo>
                    <a:pt x="409956" y="1633240"/>
                  </a:lnTo>
                  <a:lnTo>
                    <a:pt x="414528" y="1691822"/>
                  </a:lnTo>
                  <a:lnTo>
                    <a:pt x="419100" y="1731020"/>
                  </a:lnTo>
                  <a:lnTo>
                    <a:pt x="423672" y="1735836"/>
                  </a:lnTo>
                  <a:lnTo>
                    <a:pt x="426529" y="1713502"/>
                  </a:lnTo>
                  <a:lnTo>
                    <a:pt x="429387" y="1672899"/>
                  </a:lnTo>
                  <a:lnTo>
                    <a:pt x="432244" y="1619330"/>
                  </a:lnTo>
                  <a:lnTo>
                    <a:pt x="435102" y="1558099"/>
                  </a:lnTo>
                  <a:lnTo>
                    <a:pt x="437959" y="1494511"/>
                  </a:lnTo>
                  <a:lnTo>
                    <a:pt x="440817" y="1433869"/>
                  </a:lnTo>
                  <a:lnTo>
                    <a:pt x="443674" y="1381479"/>
                  </a:lnTo>
                  <a:lnTo>
                    <a:pt x="446532" y="1342644"/>
                  </a:lnTo>
                  <a:lnTo>
                    <a:pt x="451627" y="1303686"/>
                  </a:lnTo>
                  <a:lnTo>
                    <a:pt x="465820" y="1244060"/>
                  </a:lnTo>
                  <a:lnTo>
                    <a:pt x="470916" y="1249680"/>
                  </a:lnTo>
                  <a:lnTo>
                    <a:pt x="476631" y="1330332"/>
                  </a:lnTo>
                  <a:lnTo>
                    <a:pt x="479488" y="1391153"/>
                  </a:lnTo>
                  <a:lnTo>
                    <a:pt x="482346" y="1458277"/>
                  </a:lnTo>
                  <a:lnTo>
                    <a:pt x="485203" y="1526187"/>
                  </a:lnTo>
                  <a:lnTo>
                    <a:pt x="488061" y="1589365"/>
                  </a:lnTo>
                  <a:lnTo>
                    <a:pt x="490918" y="1642291"/>
                  </a:lnTo>
                  <a:lnTo>
                    <a:pt x="493776" y="1679448"/>
                  </a:lnTo>
                  <a:lnTo>
                    <a:pt x="498014" y="1684901"/>
                  </a:lnTo>
                  <a:lnTo>
                    <a:pt x="505968" y="1685353"/>
                  </a:lnTo>
                  <a:lnTo>
                    <a:pt x="513921" y="1684377"/>
                  </a:lnTo>
                  <a:lnTo>
                    <a:pt x="518159" y="1685544"/>
                  </a:lnTo>
                  <a:lnTo>
                    <a:pt x="523875" y="1727668"/>
                  </a:lnTo>
                  <a:lnTo>
                    <a:pt x="529590" y="1788223"/>
                  </a:lnTo>
                  <a:lnTo>
                    <a:pt x="535305" y="1847349"/>
                  </a:lnTo>
                  <a:lnTo>
                    <a:pt x="541019" y="1885188"/>
                  </a:lnTo>
                  <a:lnTo>
                    <a:pt x="546544" y="1889926"/>
                  </a:lnTo>
                  <a:lnTo>
                    <a:pt x="553211" y="1880806"/>
                  </a:lnTo>
                  <a:lnTo>
                    <a:pt x="559879" y="1863971"/>
                  </a:lnTo>
                  <a:lnTo>
                    <a:pt x="565404" y="1845564"/>
                  </a:lnTo>
                  <a:lnTo>
                    <a:pt x="571119" y="1813440"/>
                  </a:lnTo>
                  <a:lnTo>
                    <a:pt x="576834" y="1770316"/>
                  </a:lnTo>
                  <a:lnTo>
                    <a:pt x="582549" y="1727477"/>
                  </a:lnTo>
                  <a:lnTo>
                    <a:pt x="593359" y="1685115"/>
                  </a:lnTo>
                  <a:lnTo>
                    <a:pt x="612647" y="1671828"/>
                  </a:lnTo>
                  <a:lnTo>
                    <a:pt x="617077" y="1674304"/>
                  </a:lnTo>
                  <a:lnTo>
                    <a:pt x="639325" y="1744267"/>
                  </a:lnTo>
                  <a:lnTo>
                    <a:pt x="643184" y="1798207"/>
                  </a:lnTo>
                  <a:lnTo>
                    <a:pt x="647128" y="1859089"/>
                  </a:lnTo>
                  <a:lnTo>
                    <a:pt x="651199" y="1917304"/>
                  </a:lnTo>
                  <a:lnTo>
                    <a:pt x="655439" y="1963243"/>
                  </a:lnTo>
                  <a:lnTo>
                    <a:pt x="659892" y="1987296"/>
                  </a:lnTo>
                  <a:lnTo>
                    <a:pt x="665607" y="1973413"/>
                  </a:lnTo>
                  <a:lnTo>
                    <a:pt x="671322" y="1921954"/>
                  </a:lnTo>
                  <a:lnTo>
                    <a:pt x="677037" y="1862780"/>
                  </a:lnTo>
                  <a:lnTo>
                    <a:pt x="682752" y="1825752"/>
                  </a:lnTo>
                  <a:lnTo>
                    <a:pt x="688681" y="1823894"/>
                  </a:lnTo>
                  <a:lnTo>
                    <a:pt x="694753" y="1838325"/>
                  </a:lnTo>
                  <a:lnTo>
                    <a:pt x="700539" y="1854469"/>
                  </a:lnTo>
                  <a:lnTo>
                    <a:pt x="705612" y="1857756"/>
                  </a:lnTo>
                  <a:lnTo>
                    <a:pt x="712208" y="1832705"/>
                  </a:lnTo>
                  <a:lnTo>
                    <a:pt x="718375" y="1791081"/>
                  </a:lnTo>
                  <a:lnTo>
                    <a:pt x="724257" y="1755743"/>
                  </a:lnTo>
                  <a:lnTo>
                    <a:pt x="729996" y="1749552"/>
                  </a:lnTo>
                  <a:lnTo>
                    <a:pt x="734568" y="1783640"/>
                  </a:lnTo>
                  <a:lnTo>
                    <a:pt x="739140" y="1844869"/>
                  </a:lnTo>
                  <a:lnTo>
                    <a:pt x="743712" y="1912827"/>
                  </a:lnTo>
                  <a:lnTo>
                    <a:pt x="748284" y="1967106"/>
                  </a:lnTo>
                  <a:lnTo>
                    <a:pt x="763194" y="1915411"/>
                  </a:lnTo>
                  <a:lnTo>
                    <a:pt x="767998" y="1848928"/>
                  </a:lnTo>
                  <a:lnTo>
                    <a:pt x="772655" y="1777983"/>
                  </a:lnTo>
                  <a:lnTo>
                    <a:pt x="777240" y="1714500"/>
                  </a:lnTo>
                  <a:lnTo>
                    <a:pt x="781050" y="1663227"/>
                  </a:lnTo>
                  <a:lnTo>
                    <a:pt x="784860" y="1606070"/>
                  </a:lnTo>
                  <a:lnTo>
                    <a:pt x="788670" y="1548574"/>
                  </a:lnTo>
                  <a:lnTo>
                    <a:pt x="792480" y="1496285"/>
                  </a:lnTo>
                  <a:lnTo>
                    <a:pt x="796290" y="1454749"/>
                  </a:lnTo>
                  <a:lnTo>
                    <a:pt x="800100" y="1429512"/>
                  </a:lnTo>
                  <a:lnTo>
                    <a:pt x="806053" y="1427464"/>
                  </a:lnTo>
                  <a:lnTo>
                    <a:pt x="812292" y="1455420"/>
                  </a:lnTo>
                  <a:lnTo>
                    <a:pt x="818530" y="1495948"/>
                  </a:lnTo>
                  <a:lnTo>
                    <a:pt x="824484" y="1531620"/>
                  </a:lnTo>
                  <a:lnTo>
                    <a:pt x="830199" y="1563957"/>
                  </a:lnTo>
                  <a:lnTo>
                    <a:pt x="835914" y="1599438"/>
                  </a:lnTo>
                  <a:lnTo>
                    <a:pt x="841629" y="1631489"/>
                  </a:lnTo>
                  <a:lnTo>
                    <a:pt x="847344" y="1653540"/>
                  </a:lnTo>
                  <a:lnTo>
                    <a:pt x="852011" y="1657111"/>
                  </a:lnTo>
                  <a:lnTo>
                    <a:pt x="859536" y="1658112"/>
                  </a:lnTo>
                  <a:lnTo>
                    <a:pt x="867060" y="1655683"/>
                  </a:lnTo>
                  <a:lnTo>
                    <a:pt x="871728" y="1648968"/>
                  </a:lnTo>
                  <a:lnTo>
                    <a:pt x="877443" y="1600771"/>
                  </a:lnTo>
                  <a:lnTo>
                    <a:pt x="883158" y="1529715"/>
                  </a:lnTo>
                  <a:lnTo>
                    <a:pt x="888873" y="1463802"/>
                  </a:lnTo>
                  <a:lnTo>
                    <a:pt x="894588" y="1431036"/>
                  </a:lnTo>
                  <a:lnTo>
                    <a:pt x="900326" y="1449228"/>
                  </a:lnTo>
                  <a:lnTo>
                    <a:pt x="906208" y="1499997"/>
                  </a:lnTo>
                  <a:lnTo>
                    <a:pt x="912375" y="1557051"/>
                  </a:lnTo>
                  <a:lnTo>
                    <a:pt x="918972" y="1594104"/>
                  </a:lnTo>
                  <a:lnTo>
                    <a:pt x="923401" y="1598628"/>
                  </a:lnTo>
                  <a:lnTo>
                    <a:pt x="930401" y="1597152"/>
                  </a:lnTo>
                  <a:lnTo>
                    <a:pt x="937402" y="1591103"/>
                  </a:lnTo>
                  <a:lnTo>
                    <a:pt x="941832" y="1581912"/>
                  </a:lnTo>
                  <a:lnTo>
                    <a:pt x="947570" y="1536930"/>
                  </a:lnTo>
                  <a:lnTo>
                    <a:pt x="953452" y="1471231"/>
                  </a:lnTo>
                  <a:lnTo>
                    <a:pt x="959619" y="1413248"/>
                  </a:lnTo>
                  <a:lnTo>
                    <a:pt x="966216" y="1391412"/>
                  </a:lnTo>
                  <a:lnTo>
                    <a:pt x="970788" y="1417332"/>
                  </a:lnTo>
                  <a:lnTo>
                    <a:pt x="975360" y="1473317"/>
                  </a:lnTo>
                  <a:lnTo>
                    <a:pt x="979932" y="1540422"/>
                  </a:lnTo>
                  <a:lnTo>
                    <a:pt x="984504" y="1599700"/>
                  </a:lnTo>
                  <a:lnTo>
                    <a:pt x="989076" y="1632204"/>
                  </a:lnTo>
                  <a:lnTo>
                    <a:pt x="994791" y="1620678"/>
                  </a:lnTo>
                  <a:lnTo>
                    <a:pt x="1000506" y="1576578"/>
                  </a:lnTo>
                  <a:lnTo>
                    <a:pt x="1006221" y="1530191"/>
                  </a:lnTo>
                  <a:lnTo>
                    <a:pt x="1011935" y="1511808"/>
                  </a:lnTo>
                  <a:lnTo>
                    <a:pt x="1018532" y="1543169"/>
                  </a:lnTo>
                  <a:lnTo>
                    <a:pt x="1024699" y="1602676"/>
                  </a:lnTo>
                  <a:lnTo>
                    <a:pt x="1030581" y="1659040"/>
                  </a:lnTo>
                  <a:lnTo>
                    <a:pt x="1036319" y="1680972"/>
                  </a:lnTo>
                  <a:lnTo>
                    <a:pt x="1042035" y="1650849"/>
                  </a:lnTo>
                  <a:lnTo>
                    <a:pt x="1047750" y="1588579"/>
                  </a:lnTo>
                  <a:lnTo>
                    <a:pt x="1053465" y="1519166"/>
                  </a:lnTo>
                  <a:lnTo>
                    <a:pt x="1059180" y="1467612"/>
                  </a:lnTo>
                  <a:lnTo>
                    <a:pt x="1064704" y="1448681"/>
                  </a:lnTo>
                  <a:lnTo>
                    <a:pt x="1071372" y="1435036"/>
                  </a:lnTo>
                  <a:lnTo>
                    <a:pt x="1078039" y="1422820"/>
                  </a:lnTo>
                  <a:lnTo>
                    <a:pt x="1083564" y="1408176"/>
                  </a:lnTo>
                  <a:lnTo>
                    <a:pt x="1089279" y="1372671"/>
                  </a:lnTo>
                  <a:lnTo>
                    <a:pt x="1094994" y="1326451"/>
                  </a:lnTo>
                  <a:lnTo>
                    <a:pt x="1100709" y="1287946"/>
                  </a:lnTo>
                  <a:lnTo>
                    <a:pt x="1106424" y="1275588"/>
                  </a:lnTo>
                  <a:lnTo>
                    <a:pt x="1112377" y="1304234"/>
                  </a:lnTo>
                  <a:lnTo>
                    <a:pt x="1118616" y="1360741"/>
                  </a:lnTo>
                  <a:lnTo>
                    <a:pt x="1124854" y="1421534"/>
                  </a:lnTo>
                  <a:lnTo>
                    <a:pt x="1130808" y="1463040"/>
                  </a:lnTo>
                  <a:lnTo>
                    <a:pt x="1135237" y="1468564"/>
                  </a:lnTo>
                  <a:lnTo>
                    <a:pt x="1142238" y="1469517"/>
                  </a:lnTo>
                  <a:lnTo>
                    <a:pt x="1149238" y="1466469"/>
                  </a:lnTo>
                  <a:lnTo>
                    <a:pt x="1153668" y="1459992"/>
                  </a:lnTo>
                  <a:lnTo>
                    <a:pt x="1159621" y="1429083"/>
                  </a:lnTo>
                  <a:lnTo>
                    <a:pt x="1165860" y="1384173"/>
                  </a:lnTo>
                  <a:lnTo>
                    <a:pt x="1172098" y="1338691"/>
                  </a:lnTo>
                  <a:lnTo>
                    <a:pt x="1178052" y="1306068"/>
                  </a:lnTo>
                  <a:lnTo>
                    <a:pt x="1182481" y="1296376"/>
                  </a:lnTo>
                  <a:lnTo>
                    <a:pt x="1189482" y="1289113"/>
                  </a:lnTo>
                  <a:lnTo>
                    <a:pt x="1196482" y="1286136"/>
                  </a:lnTo>
                  <a:lnTo>
                    <a:pt x="1200912" y="1289304"/>
                  </a:lnTo>
                  <a:lnTo>
                    <a:pt x="1206650" y="1313759"/>
                  </a:lnTo>
                  <a:lnTo>
                    <a:pt x="1212532" y="1350073"/>
                  </a:lnTo>
                  <a:lnTo>
                    <a:pt x="1218699" y="1390673"/>
                  </a:lnTo>
                  <a:lnTo>
                    <a:pt x="1225295" y="1427988"/>
                  </a:lnTo>
                  <a:lnTo>
                    <a:pt x="1231010" y="1467040"/>
                  </a:lnTo>
                  <a:lnTo>
                    <a:pt x="1236726" y="1509522"/>
                  </a:lnTo>
                  <a:lnTo>
                    <a:pt x="1242441" y="1542859"/>
                  </a:lnTo>
                  <a:lnTo>
                    <a:pt x="1248156" y="1554480"/>
                  </a:lnTo>
                  <a:lnTo>
                    <a:pt x="1253894" y="1533858"/>
                  </a:lnTo>
                  <a:lnTo>
                    <a:pt x="1259776" y="1490091"/>
                  </a:lnTo>
                  <a:lnTo>
                    <a:pt x="1265943" y="1440037"/>
                  </a:lnTo>
                  <a:lnTo>
                    <a:pt x="1272539" y="1400556"/>
                  </a:lnTo>
                  <a:lnTo>
                    <a:pt x="1278255" y="1373600"/>
                  </a:lnTo>
                  <a:lnTo>
                    <a:pt x="1283970" y="1350645"/>
                  </a:lnTo>
                  <a:lnTo>
                    <a:pt x="1289685" y="1332833"/>
                  </a:lnTo>
                  <a:lnTo>
                    <a:pt x="1295400" y="1321308"/>
                  </a:lnTo>
                  <a:lnTo>
                    <a:pt x="1300472" y="1324403"/>
                  </a:lnTo>
                  <a:lnTo>
                    <a:pt x="1307401" y="1334643"/>
                  </a:lnTo>
                  <a:lnTo>
                    <a:pt x="1314045" y="1343167"/>
                  </a:lnTo>
                  <a:lnTo>
                    <a:pt x="1318260" y="1341120"/>
                  </a:lnTo>
                  <a:lnTo>
                    <a:pt x="1324856" y="1304663"/>
                  </a:lnTo>
                  <a:lnTo>
                    <a:pt x="1331023" y="1249489"/>
                  </a:lnTo>
                  <a:lnTo>
                    <a:pt x="1336905" y="1195173"/>
                  </a:lnTo>
                  <a:lnTo>
                    <a:pt x="1342644" y="1161288"/>
                  </a:lnTo>
                  <a:lnTo>
                    <a:pt x="1365504" y="1203960"/>
                  </a:lnTo>
                  <a:lnTo>
                    <a:pt x="1372100" y="1244631"/>
                  </a:lnTo>
                  <a:lnTo>
                    <a:pt x="1378267" y="1299591"/>
                  </a:lnTo>
                  <a:lnTo>
                    <a:pt x="1384149" y="1347120"/>
                  </a:lnTo>
                  <a:lnTo>
                    <a:pt x="1401318" y="1299210"/>
                  </a:lnTo>
                  <a:lnTo>
                    <a:pt x="1407033" y="1239488"/>
                  </a:lnTo>
                  <a:lnTo>
                    <a:pt x="1412748" y="1178052"/>
                  </a:lnTo>
                  <a:lnTo>
                    <a:pt x="1416670" y="1131033"/>
                  </a:lnTo>
                  <a:lnTo>
                    <a:pt x="1420763" y="1073178"/>
                  </a:lnTo>
                  <a:lnTo>
                    <a:pt x="1424939" y="1012698"/>
                  </a:lnTo>
                  <a:lnTo>
                    <a:pt x="1429116" y="957805"/>
                  </a:lnTo>
                  <a:lnTo>
                    <a:pt x="1433209" y="916714"/>
                  </a:lnTo>
                  <a:lnTo>
                    <a:pt x="1437132" y="897636"/>
                  </a:lnTo>
                  <a:lnTo>
                    <a:pt x="1441703" y="916204"/>
                  </a:lnTo>
                  <a:lnTo>
                    <a:pt x="1446276" y="969739"/>
                  </a:lnTo>
                  <a:lnTo>
                    <a:pt x="1450848" y="1035783"/>
                  </a:lnTo>
                  <a:lnTo>
                    <a:pt x="1455420" y="1091878"/>
                  </a:lnTo>
                  <a:lnTo>
                    <a:pt x="1459992" y="1115568"/>
                  </a:lnTo>
                  <a:lnTo>
                    <a:pt x="1465730" y="1086635"/>
                  </a:lnTo>
                  <a:lnTo>
                    <a:pt x="1471612" y="1020127"/>
                  </a:lnTo>
                  <a:lnTo>
                    <a:pt x="1477779" y="946475"/>
                  </a:lnTo>
                  <a:lnTo>
                    <a:pt x="1484376" y="896112"/>
                  </a:lnTo>
                  <a:lnTo>
                    <a:pt x="1488162" y="889349"/>
                  </a:lnTo>
                  <a:lnTo>
                    <a:pt x="1495234" y="886587"/>
                  </a:lnTo>
                  <a:lnTo>
                    <a:pt x="1502592" y="886682"/>
                  </a:lnTo>
                  <a:lnTo>
                    <a:pt x="1526524" y="935640"/>
                  </a:lnTo>
                  <a:lnTo>
                    <a:pt x="1534885" y="1003414"/>
                  </a:lnTo>
                  <a:lnTo>
                    <a:pt x="1538151" y="1058402"/>
                  </a:lnTo>
                  <a:lnTo>
                    <a:pt x="1541417" y="1121601"/>
                  </a:lnTo>
                  <a:lnTo>
                    <a:pt x="1544682" y="1186480"/>
                  </a:lnTo>
                  <a:lnTo>
                    <a:pt x="1547948" y="1246507"/>
                  </a:lnTo>
                  <a:lnTo>
                    <a:pt x="1551214" y="1295151"/>
                  </a:lnTo>
                  <a:lnTo>
                    <a:pt x="1554480" y="1325880"/>
                  </a:lnTo>
                  <a:lnTo>
                    <a:pt x="1560195" y="1329166"/>
                  </a:lnTo>
                  <a:lnTo>
                    <a:pt x="1565910" y="1292733"/>
                  </a:lnTo>
                  <a:lnTo>
                    <a:pt x="1571625" y="1250013"/>
                  </a:lnTo>
                  <a:lnTo>
                    <a:pt x="1577339" y="1234440"/>
                  </a:lnTo>
                  <a:lnTo>
                    <a:pt x="1583936" y="1262038"/>
                  </a:lnTo>
                  <a:lnTo>
                    <a:pt x="1590103" y="1312354"/>
                  </a:lnTo>
                  <a:lnTo>
                    <a:pt x="1595985" y="1364099"/>
                  </a:lnTo>
                  <a:lnTo>
                    <a:pt x="1601724" y="1395984"/>
                  </a:lnTo>
                  <a:lnTo>
                    <a:pt x="1607439" y="1394198"/>
                  </a:lnTo>
                  <a:lnTo>
                    <a:pt x="1613154" y="1372552"/>
                  </a:lnTo>
                  <a:lnTo>
                    <a:pt x="1618869" y="1351192"/>
                  </a:lnTo>
                  <a:lnTo>
                    <a:pt x="1624584" y="1350264"/>
                  </a:lnTo>
                  <a:lnTo>
                    <a:pt x="1629899" y="1379610"/>
                  </a:lnTo>
                  <a:lnTo>
                    <a:pt x="1634922" y="1429950"/>
                  </a:lnTo>
                  <a:lnTo>
                    <a:pt x="1639726" y="1483144"/>
                  </a:lnTo>
                  <a:lnTo>
                    <a:pt x="1644383" y="1521049"/>
                  </a:lnTo>
                  <a:lnTo>
                    <a:pt x="1655499" y="1445956"/>
                  </a:lnTo>
                  <a:lnTo>
                    <a:pt x="1658765" y="1380286"/>
                  </a:lnTo>
                  <a:lnTo>
                    <a:pt x="1662030" y="1309977"/>
                  </a:lnTo>
                  <a:lnTo>
                    <a:pt x="1665296" y="1244494"/>
                  </a:lnTo>
                  <a:lnTo>
                    <a:pt x="1668562" y="1193300"/>
                  </a:lnTo>
                  <a:lnTo>
                    <a:pt x="1671828" y="1165860"/>
                  </a:lnTo>
                  <a:lnTo>
                    <a:pt x="1676558" y="1174418"/>
                  </a:lnTo>
                  <a:lnTo>
                    <a:pt x="1681508" y="1218968"/>
                  </a:lnTo>
                  <a:lnTo>
                    <a:pt x="1686531" y="1278440"/>
                  </a:lnTo>
                  <a:lnTo>
                    <a:pt x="1691481" y="1331768"/>
                  </a:lnTo>
                  <a:lnTo>
                    <a:pt x="1696212" y="1357884"/>
                  </a:lnTo>
                  <a:lnTo>
                    <a:pt x="1701927" y="1337881"/>
                  </a:lnTo>
                  <a:lnTo>
                    <a:pt x="1707641" y="1287018"/>
                  </a:lnTo>
                  <a:lnTo>
                    <a:pt x="1713356" y="1236154"/>
                  </a:lnTo>
                  <a:lnTo>
                    <a:pt x="1719071" y="1216152"/>
                  </a:lnTo>
                  <a:lnTo>
                    <a:pt x="1725025" y="1241298"/>
                  </a:lnTo>
                  <a:lnTo>
                    <a:pt x="1731264" y="1293876"/>
                  </a:lnTo>
                  <a:lnTo>
                    <a:pt x="1737502" y="1353312"/>
                  </a:lnTo>
                  <a:lnTo>
                    <a:pt x="1743456" y="1399032"/>
                  </a:lnTo>
                  <a:lnTo>
                    <a:pt x="1748742" y="1423130"/>
                  </a:lnTo>
                  <a:lnTo>
                    <a:pt x="1754886" y="1440942"/>
                  </a:lnTo>
                  <a:lnTo>
                    <a:pt x="1761029" y="1456467"/>
                  </a:lnTo>
                  <a:lnTo>
                    <a:pt x="1766315" y="1473708"/>
                  </a:lnTo>
                  <a:lnTo>
                    <a:pt x="1772054" y="1505712"/>
                  </a:lnTo>
                  <a:lnTo>
                    <a:pt x="1777936" y="1545717"/>
                  </a:lnTo>
                  <a:lnTo>
                    <a:pt x="1784103" y="1574863"/>
                  </a:lnTo>
                  <a:lnTo>
                    <a:pt x="1798320" y="1499503"/>
                  </a:lnTo>
                  <a:lnTo>
                    <a:pt x="1802130" y="1441894"/>
                  </a:lnTo>
                  <a:lnTo>
                    <a:pt x="1805940" y="1382380"/>
                  </a:lnTo>
                  <a:lnTo>
                    <a:pt x="1809750" y="1329640"/>
                  </a:lnTo>
                  <a:lnTo>
                    <a:pt x="1818012" y="1277421"/>
                  </a:lnTo>
                  <a:lnTo>
                    <a:pt x="1837944" y="1255776"/>
                  </a:lnTo>
                  <a:lnTo>
                    <a:pt x="1843658" y="1269539"/>
                  </a:lnTo>
                  <a:lnTo>
                    <a:pt x="1849374" y="1293876"/>
                  </a:lnTo>
                  <a:lnTo>
                    <a:pt x="1855089" y="1317069"/>
                  </a:lnTo>
                  <a:lnTo>
                    <a:pt x="1860804" y="1327404"/>
                  </a:lnTo>
                  <a:lnTo>
                    <a:pt x="1866519" y="1316045"/>
                  </a:lnTo>
                  <a:lnTo>
                    <a:pt x="1872233" y="1291399"/>
                  </a:lnTo>
                  <a:lnTo>
                    <a:pt x="1877948" y="1267610"/>
                  </a:lnTo>
                  <a:lnTo>
                    <a:pt x="1883664" y="1258824"/>
                  </a:lnTo>
                  <a:lnTo>
                    <a:pt x="1890260" y="1277040"/>
                  </a:lnTo>
                  <a:lnTo>
                    <a:pt x="1896427" y="1311973"/>
                  </a:lnTo>
                  <a:lnTo>
                    <a:pt x="1902309" y="1344334"/>
                  </a:lnTo>
                  <a:lnTo>
                    <a:pt x="1908048" y="1354836"/>
                  </a:lnTo>
                  <a:lnTo>
                    <a:pt x="1913763" y="1336238"/>
                  </a:lnTo>
                  <a:lnTo>
                    <a:pt x="1919477" y="1298638"/>
                  </a:lnTo>
                  <a:lnTo>
                    <a:pt x="1925192" y="1252180"/>
                  </a:lnTo>
                  <a:lnTo>
                    <a:pt x="1930908" y="1207008"/>
                  </a:lnTo>
                  <a:lnTo>
                    <a:pt x="1935360" y="1170213"/>
                  </a:lnTo>
                  <a:lnTo>
                    <a:pt x="1939600" y="1120930"/>
                  </a:lnTo>
                  <a:lnTo>
                    <a:pt x="1943671" y="1070800"/>
                  </a:lnTo>
                  <a:lnTo>
                    <a:pt x="1947615" y="1031465"/>
                  </a:lnTo>
                  <a:lnTo>
                    <a:pt x="1959102" y="1101329"/>
                  </a:lnTo>
                  <a:lnTo>
                    <a:pt x="1961007" y="1155573"/>
                  </a:lnTo>
                  <a:lnTo>
                    <a:pt x="1962912" y="1218579"/>
                  </a:lnTo>
                  <a:lnTo>
                    <a:pt x="1964817" y="1287194"/>
                  </a:lnTo>
                  <a:lnTo>
                    <a:pt x="1966722" y="1358265"/>
                  </a:lnTo>
                  <a:lnTo>
                    <a:pt x="1968627" y="1428637"/>
                  </a:lnTo>
                  <a:lnTo>
                    <a:pt x="1970532" y="1495156"/>
                  </a:lnTo>
                  <a:lnTo>
                    <a:pt x="1972437" y="1554670"/>
                  </a:lnTo>
                  <a:lnTo>
                    <a:pt x="1974342" y="1604024"/>
                  </a:lnTo>
                  <a:lnTo>
                    <a:pt x="1978152" y="1659636"/>
                  </a:lnTo>
                  <a:lnTo>
                    <a:pt x="1980744" y="1659368"/>
                  </a:lnTo>
                  <a:lnTo>
                    <a:pt x="1986167" y="1590435"/>
                  </a:lnTo>
                  <a:lnTo>
                    <a:pt x="1988947" y="1534137"/>
                  </a:lnTo>
                  <a:lnTo>
                    <a:pt x="1991740" y="1471529"/>
                  </a:lnTo>
                  <a:lnTo>
                    <a:pt x="1994520" y="1408796"/>
                  </a:lnTo>
                  <a:lnTo>
                    <a:pt x="1997263" y="1352122"/>
                  </a:lnTo>
                  <a:lnTo>
                    <a:pt x="1999943" y="1307690"/>
                  </a:lnTo>
                  <a:lnTo>
                    <a:pt x="2002536" y="1281684"/>
                  </a:lnTo>
                  <a:lnTo>
                    <a:pt x="2007108" y="1277575"/>
                  </a:lnTo>
                  <a:lnTo>
                    <a:pt x="2011679" y="1306604"/>
                  </a:lnTo>
                  <a:lnTo>
                    <a:pt x="2016251" y="1348508"/>
                  </a:lnTo>
                  <a:lnTo>
                    <a:pt x="2020823" y="1383023"/>
                  </a:lnTo>
                  <a:lnTo>
                    <a:pt x="2025395" y="1389888"/>
                  </a:lnTo>
                  <a:lnTo>
                    <a:pt x="2030126" y="1357627"/>
                  </a:lnTo>
                  <a:lnTo>
                    <a:pt x="2035076" y="1299691"/>
                  </a:lnTo>
                  <a:lnTo>
                    <a:pt x="2040099" y="1233196"/>
                  </a:lnTo>
                  <a:lnTo>
                    <a:pt x="2045049" y="1175260"/>
                  </a:lnTo>
                  <a:lnTo>
                    <a:pt x="2049779" y="1143000"/>
                  </a:lnTo>
                  <a:lnTo>
                    <a:pt x="2055495" y="1148548"/>
                  </a:lnTo>
                  <a:lnTo>
                    <a:pt x="2061210" y="1183957"/>
                  </a:lnTo>
                  <a:lnTo>
                    <a:pt x="2066925" y="1225938"/>
                  </a:lnTo>
                  <a:lnTo>
                    <a:pt x="2072639" y="1251204"/>
                  </a:lnTo>
                  <a:lnTo>
                    <a:pt x="2078593" y="1249418"/>
                  </a:lnTo>
                  <a:lnTo>
                    <a:pt x="2084832" y="1233487"/>
                  </a:lnTo>
                  <a:lnTo>
                    <a:pt x="2091070" y="1218414"/>
                  </a:lnTo>
                  <a:lnTo>
                    <a:pt x="2097024" y="1219200"/>
                  </a:lnTo>
                  <a:lnTo>
                    <a:pt x="2102739" y="1244560"/>
                  </a:lnTo>
                  <a:lnTo>
                    <a:pt x="2108454" y="1284922"/>
                  </a:lnTo>
                  <a:lnTo>
                    <a:pt x="2114169" y="1327856"/>
                  </a:lnTo>
                  <a:lnTo>
                    <a:pt x="2119884" y="1360932"/>
                  </a:lnTo>
                  <a:lnTo>
                    <a:pt x="2125194" y="1383577"/>
                  </a:lnTo>
                  <a:lnTo>
                    <a:pt x="2131504" y="1404937"/>
                  </a:lnTo>
                  <a:lnTo>
                    <a:pt x="2138100" y="1416867"/>
                  </a:lnTo>
                  <a:lnTo>
                    <a:pt x="2144268" y="1411224"/>
                  </a:lnTo>
                  <a:lnTo>
                    <a:pt x="2149983" y="1368575"/>
                  </a:lnTo>
                  <a:lnTo>
                    <a:pt x="2155697" y="1300924"/>
                  </a:lnTo>
                  <a:lnTo>
                    <a:pt x="2161413" y="1233558"/>
                  </a:lnTo>
                  <a:lnTo>
                    <a:pt x="2167128" y="1191768"/>
                  </a:lnTo>
                  <a:lnTo>
                    <a:pt x="2172414" y="1187791"/>
                  </a:lnTo>
                  <a:lnTo>
                    <a:pt x="2178558" y="1202245"/>
                  </a:lnTo>
                  <a:lnTo>
                    <a:pt x="2189988" y="1252728"/>
                  </a:lnTo>
                  <a:lnTo>
                    <a:pt x="2202751" y="1336357"/>
                  </a:lnTo>
                  <a:lnTo>
                    <a:pt x="2208633" y="1382815"/>
                  </a:lnTo>
                  <a:lnTo>
                    <a:pt x="2214372" y="1418844"/>
                  </a:lnTo>
                  <a:lnTo>
                    <a:pt x="2219658" y="1437298"/>
                  </a:lnTo>
                  <a:lnTo>
                    <a:pt x="2225802" y="1451038"/>
                  </a:lnTo>
                  <a:lnTo>
                    <a:pt x="2231945" y="1462778"/>
                  </a:lnTo>
                  <a:lnTo>
                    <a:pt x="2237232" y="1475232"/>
                  </a:lnTo>
                  <a:lnTo>
                    <a:pt x="2242756" y="1500473"/>
                  </a:lnTo>
                  <a:lnTo>
                    <a:pt x="2249424" y="1536573"/>
                  </a:lnTo>
                  <a:lnTo>
                    <a:pt x="2256091" y="1561814"/>
                  </a:lnTo>
                  <a:lnTo>
                    <a:pt x="2267330" y="1478208"/>
                  </a:lnTo>
                  <a:lnTo>
                    <a:pt x="2270188" y="1420400"/>
                  </a:lnTo>
                  <a:lnTo>
                    <a:pt x="2273045" y="1356931"/>
                  </a:lnTo>
                  <a:lnTo>
                    <a:pt x="2275903" y="1293390"/>
                  </a:lnTo>
                  <a:lnTo>
                    <a:pt x="2278760" y="1235368"/>
                  </a:lnTo>
                  <a:lnTo>
                    <a:pt x="2281618" y="1188455"/>
                  </a:lnTo>
                  <a:lnTo>
                    <a:pt x="2284476" y="1158240"/>
                  </a:lnTo>
                  <a:lnTo>
                    <a:pt x="2290000" y="1157406"/>
                  </a:lnTo>
                  <a:lnTo>
                    <a:pt x="2296668" y="1189291"/>
                  </a:lnTo>
                  <a:lnTo>
                    <a:pt x="2303335" y="1223176"/>
                  </a:lnTo>
                  <a:lnTo>
                    <a:pt x="2308860" y="1228344"/>
                  </a:lnTo>
                  <a:lnTo>
                    <a:pt x="2312670" y="1194336"/>
                  </a:lnTo>
                  <a:lnTo>
                    <a:pt x="2316479" y="1138145"/>
                  </a:lnTo>
                  <a:lnTo>
                    <a:pt x="2320290" y="1071372"/>
                  </a:lnTo>
                  <a:lnTo>
                    <a:pt x="2324100" y="1005614"/>
                  </a:lnTo>
                  <a:lnTo>
                    <a:pt x="2327910" y="952471"/>
                  </a:lnTo>
                  <a:lnTo>
                    <a:pt x="2331720" y="923544"/>
                  </a:lnTo>
                  <a:lnTo>
                    <a:pt x="2337673" y="931830"/>
                  </a:lnTo>
                  <a:lnTo>
                    <a:pt x="2343912" y="977265"/>
                  </a:lnTo>
                  <a:lnTo>
                    <a:pt x="2350150" y="1032414"/>
                  </a:lnTo>
                  <a:lnTo>
                    <a:pt x="2356104" y="1069848"/>
                  </a:lnTo>
                  <a:lnTo>
                    <a:pt x="2360318" y="1078920"/>
                  </a:lnTo>
                  <a:lnTo>
                    <a:pt x="2366962" y="1084135"/>
                  </a:lnTo>
                  <a:lnTo>
                    <a:pt x="2373891" y="1086778"/>
                  </a:lnTo>
                  <a:lnTo>
                    <a:pt x="2378964" y="1088136"/>
                  </a:lnTo>
                  <a:lnTo>
                    <a:pt x="2384702" y="1087731"/>
                  </a:lnTo>
                  <a:lnTo>
                    <a:pt x="2414778" y="1045273"/>
                  </a:lnTo>
                  <a:lnTo>
                    <a:pt x="2420492" y="1031581"/>
                  </a:lnTo>
                  <a:lnTo>
                    <a:pt x="2426208" y="1031748"/>
                  </a:lnTo>
                  <a:lnTo>
                    <a:pt x="2431946" y="1053846"/>
                  </a:lnTo>
                  <a:lnTo>
                    <a:pt x="2437828" y="1091946"/>
                  </a:lnTo>
                  <a:lnTo>
                    <a:pt x="2443995" y="1131189"/>
                  </a:lnTo>
                  <a:lnTo>
                    <a:pt x="2450591" y="1156716"/>
                  </a:lnTo>
                  <a:lnTo>
                    <a:pt x="2455235" y="1161168"/>
                  </a:lnTo>
                  <a:lnTo>
                    <a:pt x="2461450" y="1158049"/>
                  </a:lnTo>
                  <a:lnTo>
                    <a:pt x="2479167" y="1123188"/>
                  </a:lnTo>
                  <a:lnTo>
                    <a:pt x="2490596" y="1073086"/>
                  </a:lnTo>
                  <a:lnTo>
                    <a:pt x="2502908" y="998601"/>
                  </a:lnTo>
                  <a:lnTo>
                    <a:pt x="2509075" y="947166"/>
                  </a:lnTo>
                  <a:lnTo>
                    <a:pt x="2514957" y="900302"/>
                  </a:lnTo>
                  <a:lnTo>
                    <a:pt x="2520696" y="871728"/>
                  </a:lnTo>
                  <a:lnTo>
                    <a:pt x="2526410" y="869894"/>
                  </a:lnTo>
                  <a:lnTo>
                    <a:pt x="2532126" y="885634"/>
                  </a:lnTo>
                  <a:lnTo>
                    <a:pt x="2537841" y="906232"/>
                  </a:lnTo>
                  <a:lnTo>
                    <a:pt x="2543556" y="918972"/>
                  </a:lnTo>
                  <a:lnTo>
                    <a:pt x="2548866" y="921019"/>
                  </a:lnTo>
                  <a:lnTo>
                    <a:pt x="2556319" y="921638"/>
                  </a:lnTo>
                  <a:lnTo>
                    <a:pt x="2563487" y="919400"/>
                  </a:lnTo>
                  <a:lnTo>
                    <a:pt x="2567940" y="912876"/>
                  </a:lnTo>
                  <a:lnTo>
                    <a:pt x="2573654" y="877157"/>
                  </a:lnTo>
                  <a:lnTo>
                    <a:pt x="2579370" y="824865"/>
                  </a:lnTo>
                  <a:lnTo>
                    <a:pt x="2585085" y="776573"/>
                  </a:lnTo>
                  <a:lnTo>
                    <a:pt x="2590800" y="752856"/>
                  </a:lnTo>
                  <a:lnTo>
                    <a:pt x="2596753" y="761928"/>
                  </a:lnTo>
                  <a:lnTo>
                    <a:pt x="2602992" y="791146"/>
                  </a:lnTo>
                  <a:lnTo>
                    <a:pt x="2609230" y="833223"/>
                  </a:lnTo>
                  <a:lnTo>
                    <a:pt x="2615184" y="880872"/>
                  </a:lnTo>
                  <a:lnTo>
                    <a:pt x="2618993" y="924298"/>
                  </a:lnTo>
                  <a:lnTo>
                    <a:pt x="2622804" y="980383"/>
                  </a:lnTo>
                  <a:lnTo>
                    <a:pt x="2626613" y="1040701"/>
                  </a:lnTo>
                  <a:lnTo>
                    <a:pt x="2630423" y="1096828"/>
                  </a:lnTo>
                  <a:lnTo>
                    <a:pt x="2634233" y="1140340"/>
                  </a:lnTo>
                  <a:lnTo>
                    <a:pt x="2638043" y="1162812"/>
                  </a:lnTo>
                  <a:lnTo>
                    <a:pt x="2643782" y="1153501"/>
                  </a:lnTo>
                  <a:lnTo>
                    <a:pt x="2649664" y="1110043"/>
                  </a:lnTo>
                  <a:lnTo>
                    <a:pt x="2655831" y="1050297"/>
                  </a:lnTo>
                  <a:lnTo>
                    <a:pt x="2662428" y="992124"/>
                  </a:lnTo>
                  <a:lnTo>
                    <a:pt x="2667000" y="945587"/>
                  </a:lnTo>
                  <a:lnTo>
                    <a:pt x="2671572" y="891223"/>
                  </a:lnTo>
                  <a:lnTo>
                    <a:pt x="2676144" y="836200"/>
                  </a:lnTo>
                  <a:lnTo>
                    <a:pt x="2680716" y="787688"/>
                  </a:lnTo>
                  <a:lnTo>
                    <a:pt x="2685288" y="752856"/>
                  </a:lnTo>
                  <a:lnTo>
                    <a:pt x="2689955" y="743854"/>
                  </a:lnTo>
                  <a:lnTo>
                    <a:pt x="2697479" y="736854"/>
                  </a:lnTo>
                  <a:lnTo>
                    <a:pt x="2705004" y="734425"/>
                  </a:lnTo>
                  <a:lnTo>
                    <a:pt x="2709672" y="739140"/>
                  </a:lnTo>
                  <a:lnTo>
                    <a:pt x="2712937" y="770730"/>
                  </a:lnTo>
                  <a:lnTo>
                    <a:pt x="2716203" y="821116"/>
                  </a:lnTo>
                  <a:lnTo>
                    <a:pt x="2719469" y="880538"/>
                  </a:lnTo>
                  <a:lnTo>
                    <a:pt x="2722734" y="939241"/>
                  </a:lnTo>
                  <a:lnTo>
                    <a:pt x="2726000" y="987467"/>
                  </a:lnTo>
                  <a:lnTo>
                    <a:pt x="2729266" y="1015459"/>
                  </a:lnTo>
                  <a:lnTo>
                    <a:pt x="2732532" y="1013460"/>
                  </a:lnTo>
                  <a:lnTo>
                    <a:pt x="2736688" y="953507"/>
                  </a:lnTo>
                  <a:lnTo>
                    <a:pt x="2738766" y="902598"/>
                  </a:lnTo>
                  <a:lnTo>
                    <a:pt x="2740844" y="842469"/>
                  </a:lnTo>
                  <a:lnTo>
                    <a:pt x="2742922" y="776673"/>
                  </a:lnTo>
                  <a:lnTo>
                    <a:pt x="2745001" y="708760"/>
                  </a:lnTo>
                  <a:lnTo>
                    <a:pt x="2747079" y="642284"/>
                  </a:lnTo>
                  <a:lnTo>
                    <a:pt x="2749157" y="580795"/>
                  </a:lnTo>
                  <a:lnTo>
                    <a:pt x="2751235" y="527845"/>
                  </a:lnTo>
                  <a:lnTo>
                    <a:pt x="2753313" y="486987"/>
                  </a:lnTo>
                  <a:lnTo>
                    <a:pt x="2759844" y="451795"/>
                  </a:lnTo>
                  <a:lnTo>
                    <a:pt x="2764084" y="473907"/>
                  </a:lnTo>
                  <a:lnTo>
                    <a:pt x="2768155" y="517017"/>
                  </a:lnTo>
                  <a:lnTo>
                    <a:pt x="2772099" y="570032"/>
                  </a:lnTo>
                  <a:lnTo>
                    <a:pt x="2775958" y="621862"/>
                  </a:lnTo>
                  <a:lnTo>
                    <a:pt x="2779776" y="661416"/>
                  </a:lnTo>
                  <a:lnTo>
                    <a:pt x="2785491" y="703897"/>
                  </a:lnTo>
                  <a:lnTo>
                    <a:pt x="2791205" y="744093"/>
                  </a:lnTo>
                  <a:lnTo>
                    <a:pt x="2802636" y="815340"/>
                  </a:lnTo>
                  <a:lnTo>
                    <a:pt x="2809232" y="851796"/>
                  </a:lnTo>
                  <a:lnTo>
                    <a:pt x="2815399" y="889825"/>
                  </a:lnTo>
                  <a:lnTo>
                    <a:pt x="2821281" y="914995"/>
                  </a:lnTo>
                  <a:lnTo>
                    <a:pt x="2827020" y="912876"/>
                  </a:lnTo>
                  <a:lnTo>
                    <a:pt x="2831592" y="879945"/>
                  </a:lnTo>
                  <a:lnTo>
                    <a:pt x="2836164" y="822435"/>
                  </a:lnTo>
                  <a:lnTo>
                    <a:pt x="2840735" y="755635"/>
                  </a:lnTo>
                  <a:lnTo>
                    <a:pt x="2845307" y="694834"/>
                  </a:lnTo>
                  <a:lnTo>
                    <a:pt x="2849879" y="655320"/>
                  </a:lnTo>
                  <a:lnTo>
                    <a:pt x="2854547" y="656153"/>
                  </a:lnTo>
                  <a:lnTo>
                    <a:pt x="2862071" y="669988"/>
                  </a:lnTo>
                  <a:lnTo>
                    <a:pt x="2869596" y="682966"/>
                  </a:lnTo>
                  <a:lnTo>
                    <a:pt x="2880795" y="599571"/>
                  </a:lnTo>
                  <a:lnTo>
                    <a:pt x="2884061" y="540629"/>
                  </a:lnTo>
                  <a:lnTo>
                    <a:pt x="2887326" y="479206"/>
                  </a:lnTo>
                  <a:lnTo>
                    <a:pt x="2890592" y="422503"/>
                  </a:lnTo>
                  <a:lnTo>
                    <a:pt x="2893858" y="377716"/>
                  </a:lnTo>
                  <a:lnTo>
                    <a:pt x="2897124" y="352044"/>
                  </a:lnTo>
                  <a:lnTo>
                    <a:pt x="2903077" y="360497"/>
                  </a:lnTo>
                  <a:lnTo>
                    <a:pt x="2909316" y="409384"/>
                  </a:lnTo>
                  <a:lnTo>
                    <a:pt x="2915554" y="465415"/>
                  </a:lnTo>
                  <a:lnTo>
                    <a:pt x="2921508" y="495300"/>
                  </a:lnTo>
                  <a:lnTo>
                    <a:pt x="2927223" y="486108"/>
                  </a:lnTo>
                  <a:lnTo>
                    <a:pt x="2932938" y="456057"/>
                  </a:lnTo>
                  <a:lnTo>
                    <a:pt x="2938653" y="422005"/>
                  </a:lnTo>
                  <a:lnTo>
                    <a:pt x="2944368" y="400812"/>
                  </a:lnTo>
                  <a:lnTo>
                    <a:pt x="2949463" y="398049"/>
                  </a:lnTo>
                  <a:lnTo>
                    <a:pt x="2956560" y="400431"/>
                  </a:lnTo>
                  <a:lnTo>
                    <a:pt x="2963656" y="406812"/>
                  </a:lnTo>
                  <a:lnTo>
                    <a:pt x="2968752" y="416052"/>
                  </a:lnTo>
                  <a:lnTo>
                    <a:pt x="2974467" y="451389"/>
                  </a:lnTo>
                  <a:lnTo>
                    <a:pt x="2980182" y="501015"/>
                  </a:lnTo>
                  <a:lnTo>
                    <a:pt x="2985896" y="545496"/>
                  </a:lnTo>
                  <a:lnTo>
                    <a:pt x="2991612" y="565404"/>
                  </a:lnTo>
                  <a:lnTo>
                    <a:pt x="2997350" y="547854"/>
                  </a:lnTo>
                  <a:lnTo>
                    <a:pt x="3003232" y="505015"/>
                  </a:lnTo>
                  <a:lnTo>
                    <a:pt x="3009399" y="458462"/>
                  </a:lnTo>
                  <a:lnTo>
                    <a:pt x="3015996" y="429768"/>
                  </a:lnTo>
                  <a:lnTo>
                    <a:pt x="3021710" y="426886"/>
                  </a:lnTo>
                  <a:lnTo>
                    <a:pt x="3027426" y="437578"/>
                  </a:lnTo>
                  <a:lnTo>
                    <a:pt x="3033141" y="453128"/>
                  </a:lnTo>
                  <a:lnTo>
                    <a:pt x="3038856" y="464820"/>
                  </a:lnTo>
                  <a:lnTo>
                    <a:pt x="3044571" y="472916"/>
                  </a:lnTo>
                  <a:lnTo>
                    <a:pt x="3050286" y="480441"/>
                  </a:lnTo>
                  <a:lnTo>
                    <a:pt x="3056001" y="486251"/>
                  </a:lnTo>
                  <a:lnTo>
                    <a:pt x="3061716" y="489204"/>
                  </a:lnTo>
                  <a:lnTo>
                    <a:pt x="3067240" y="489180"/>
                  </a:lnTo>
                  <a:lnTo>
                    <a:pt x="3091815" y="455080"/>
                  </a:lnTo>
                  <a:lnTo>
                    <a:pt x="3097529" y="429196"/>
                  </a:lnTo>
                  <a:lnTo>
                    <a:pt x="3103245" y="404741"/>
                  </a:lnTo>
                  <a:lnTo>
                    <a:pt x="3108960" y="390144"/>
                  </a:lnTo>
                  <a:lnTo>
                    <a:pt x="3114913" y="393811"/>
                  </a:lnTo>
                  <a:lnTo>
                    <a:pt x="3121152" y="408051"/>
                  </a:lnTo>
                  <a:lnTo>
                    <a:pt x="3127390" y="420576"/>
                  </a:lnTo>
                  <a:lnTo>
                    <a:pt x="3144774" y="366903"/>
                  </a:lnTo>
                  <a:lnTo>
                    <a:pt x="3150489" y="325231"/>
                  </a:lnTo>
                  <a:lnTo>
                    <a:pt x="3156204" y="275844"/>
                  </a:lnTo>
                  <a:lnTo>
                    <a:pt x="3160934" y="229599"/>
                  </a:lnTo>
                  <a:lnTo>
                    <a:pt x="3165884" y="175455"/>
                  </a:lnTo>
                  <a:lnTo>
                    <a:pt x="3170907" y="116848"/>
                  </a:lnTo>
                  <a:lnTo>
                    <a:pt x="3175857" y="57217"/>
                  </a:lnTo>
                  <a:lnTo>
                    <a:pt x="3180588" y="0"/>
                  </a:lnTo>
                </a:path>
              </a:pathLst>
            </a:custGeom>
            <a:ln w="2133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991" y="1205222"/>
              <a:ext cx="3179445" cy="1543050"/>
            </a:xfrm>
            <a:custGeom>
              <a:avLst/>
              <a:gdLst/>
              <a:ahLst/>
              <a:cxnLst/>
              <a:rect l="l" t="t" r="r" b="b"/>
              <a:pathLst>
                <a:path w="3179445" h="1543050">
                  <a:moveTo>
                    <a:pt x="3619" y="1383101"/>
                  </a:moveTo>
                  <a:lnTo>
                    <a:pt x="0" y="1382853"/>
                  </a:lnTo>
                  <a:lnTo>
                    <a:pt x="0" y="1348552"/>
                  </a:lnTo>
                  <a:lnTo>
                    <a:pt x="5143" y="1348882"/>
                  </a:lnTo>
                  <a:lnTo>
                    <a:pt x="12191" y="1352049"/>
                  </a:lnTo>
                  <a:lnTo>
                    <a:pt x="16740" y="1357360"/>
                  </a:lnTo>
                  <a:lnTo>
                    <a:pt x="18859" y="1363670"/>
                  </a:lnTo>
                  <a:lnTo>
                    <a:pt x="18407" y="1370266"/>
                  </a:lnTo>
                  <a:lnTo>
                    <a:pt x="15239" y="1376433"/>
                  </a:lnTo>
                  <a:lnTo>
                    <a:pt x="9929" y="1380982"/>
                  </a:lnTo>
                  <a:lnTo>
                    <a:pt x="3619" y="1383101"/>
                  </a:lnTo>
                  <a:close/>
                </a:path>
                <a:path w="3179445" h="1543050">
                  <a:moveTo>
                    <a:pt x="56959" y="1427297"/>
                  </a:moveTo>
                  <a:lnTo>
                    <a:pt x="50363" y="1426845"/>
                  </a:lnTo>
                  <a:lnTo>
                    <a:pt x="44195" y="1423677"/>
                  </a:lnTo>
                  <a:lnTo>
                    <a:pt x="39885" y="1418153"/>
                  </a:lnTo>
                  <a:lnTo>
                    <a:pt x="38290" y="1411485"/>
                  </a:lnTo>
                  <a:lnTo>
                    <a:pt x="39266" y="1404818"/>
                  </a:lnTo>
                  <a:lnTo>
                    <a:pt x="42671" y="1399293"/>
                  </a:lnTo>
                  <a:lnTo>
                    <a:pt x="47982" y="1394745"/>
                  </a:lnTo>
                  <a:lnTo>
                    <a:pt x="54292" y="1392626"/>
                  </a:lnTo>
                  <a:lnTo>
                    <a:pt x="60888" y="1393078"/>
                  </a:lnTo>
                  <a:lnTo>
                    <a:pt x="67055" y="1396245"/>
                  </a:lnTo>
                  <a:lnTo>
                    <a:pt x="71366" y="1401556"/>
                  </a:lnTo>
                  <a:lnTo>
                    <a:pt x="72961" y="1407866"/>
                  </a:lnTo>
                  <a:lnTo>
                    <a:pt x="71985" y="1414462"/>
                  </a:lnTo>
                  <a:lnTo>
                    <a:pt x="68579" y="1420629"/>
                  </a:lnTo>
                  <a:lnTo>
                    <a:pt x="63269" y="1425178"/>
                  </a:lnTo>
                  <a:lnTo>
                    <a:pt x="56959" y="1427297"/>
                  </a:lnTo>
                  <a:close/>
                </a:path>
                <a:path w="3179445" h="1543050">
                  <a:moveTo>
                    <a:pt x="112180" y="1465349"/>
                  </a:moveTo>
                  <a:lnTo>
                    <a:pt x="105156" y="1463301"/>
                  </a:lnTo>
                  <a:lnTo>
                    <a:pt x="100345" y="1458849"/>
                  </a:lnTo>
                  <a:lnTo>
                    <a:pt x="97536" y="1452824"/>
                  </a:lnTo>
                  <a:lnTo>
                    <a:pt x="97012" y="1445942"/>
                  </a:lnTo>
                  <a:lnTo>
                    <a:pt x="99060" y="1438917"/>
                  </a:lnTo>
                  <a:lnTo>
                    <a:pt x="103512" y="1434107"/>
                  </a:lnTo>
                  <a:lnTo>
                    <a:pt x="109537" y="1431297"/>
                  </a:lnTo>
                  <a:lnTo>
                    <a:pt x="116419" y="1430774"/>
                  </a:lnTo>
                  <a:lnTo>
                    <a:pt x="123444" y="1432821"/>
                  </a:lnTo>
                  <a:lnTo>
                    <a:pt x="128254" y="1437274"/>
                  </a:lnTo>
                  <a:lnTo>
                    <a:pt x="131064" y="1443299"/>
                  </a:lnTo>
                  <a:lnTo>
                    <a:pt x="131587" y="1450181"/>
                  </a:lnTo>
                  <a:lnTo>
                    <a:pt x="129540" y="1457205"/>
                  </a:lnTo>
                  <a:lnTo>
                    <a:pt x="125087" y="1462016"/>
                  </a:lnTo>
                  <a:lnTo>
                    <a:pt x="119062" y="1464825"/>
                  </a:lnTo>
                  <a:lnTo>
                    <a:pt x="112180" y="1465349"/>
                  </a:lnTo>
                  <a:close/>
                </a:path>
                <a:path w="3179445" h="1543050">
                  <a:moveTo>
                    <a:pt x="178974" y="1497496"/>
                  </a:moveTo>
                  <a:lnTo>
                    <a:pt x="172212" y="1496829"/>
                  </a:lnTo>
                  <a:lnTo>
                    <a:pt x="165377" y="1493496"/>
                  </a:lnTo>
                  <a:lnTo>
                    <a:pt x="160972" y="1488447"/>
                  </a:lnTo>
                  <a:lnTo>
                    <a:pt x="159138" y="1482256"/>
                  </a:lnTo>
                  <a:lnTo>
                    <a:pt x="160020" y="1475493"/>
                  </a:lnTo>
                  <a:lnTo>
                    <a:pt x="162710" y="1469302"/>
                  </a:lnTo>
                  <a:lnTo>
                    <a:pt x="167830" y="1464825"/>
                  </a:lnTo>
                  <a:lnTo>
                    <a:pt x="174378" y="1462635"/>
                  </a:lnTo>
                  <a:lnTo>
                    <a:pt x="181356" y="1463301"/>
                  </a:lnTo>
                  <a:lnTo>
                    <a:pt x="187547" y="1466635"/>
                  </a:lnTo>
                  <a:lnTo>
                    <a:pt x="192024" y="1471683"/>
                  </a:lnTo>
                  <a:lnTo>
                    <a:pt x="194214" y="1477875"/>
                  </a:lnTo>
                  <a:lnTo>
                    <a:pt x="193548" y="1484637"/>
                  </a:lnTo>
                  <a:lnTo>
                    <a:pt x="190214" y="1490829"/>
                  </a:lnTo>
                  <a:lnTo>
                    <a:pt x="185166" y="1495305"/>
                  </a:lnTo>
                  <a:lnTo>
                    <a:pt x="178974" y="1497496"/>
                  </a:lnTo>
                  <a:close/>
                </a:path>
                <a:path w="3179445" h="1543050">
                  <a:moveTo>
                    <a:pt x="244506" y="1520356"/>
                  </a:moveTo>
                  <a:lnTo>
                    <a:pt x="237744" y="1519689"/>
                  </a:lnTo>
                  <a:lnTo>
                    <a:pt x="231552" y="1516356"/>
                  </a:lnTo>
                  <a:lnTo>
                    <a:pt x="227076" y="1511307"/>
                  </a:lnTo>
                  <a:lnTo>
                    <a:pt x="224885" y="1505116"/>
                  </a:lnTo>
                  <a:lnTo>
                    <a:pt x="225552" y="1498353"/>
                  </a:lnTo>
                  <a:lnTo>
                    <a:pt x="228885" y="1492162"/>
                  </a:lnTo>
                  <a:lnTo>
                    <a:pt x="233934" y="1487685"/>
                  </a:lnTo>
                  <a:lnTo>
                    <a:pt x="240125" y="1485495"/>
                  </a:lnTo>
                  <a:lnTo>
                    <a:pt x="246888" y="1486161"/>
                  </a:lnTo>
                  <a:lnTo>
                    <a:pt x="253079" y="1488852"/>
                  </a:lnTo>
                  <a:lnTo>
                    <a:pt x="257556" y="1493972"/>
                  </a:lnTo>
                  <a:lnTo>
                    <a:pt x="259746" y="1500520"/>
                  </a:lnTo>
                  <a:lnTo>
                    <a:pt x="259080" y="1507497"/>
                  </a:lnTo>
                  <a:lnTo>
                    <a:pt x="255746" y="1513689"/>
                  </a:lnTo>
                  <a:lnTo>
                    <a:pt x="250698" y="1518165"/>
                  </a:lnTo>
                  <a:lnTo>
                    <a:pt x="244506" y="1520356"/>
                  </a:lnTo>
                  <a:close/>
                </a:path>
                <a:path w="3179445" h="1543050">
                  <a:moveTo>
                    <a:pt x="307848" y="1534929"/>
                  </a:moveTo>
                  <a:lnTo>
                    <a:pt x="301394" y="1532477"/>
                  </a:lnTo>
                  <a:lnTo>
                    <a:pt x="296227" y="1527881"/>
                  </a:lnTo>
                  <a:lnTo>
                    <a:pt x="293060" y="1521856"/>
                  </a:lnTo>
                  <a:lnTo>
                    <a:pt x="292608" y="1515117"/>
                  </a:lnTo>
                  <a:lnTo>
                    <a:pt x="295084" y="1508664"/>
                  </a:lnTo>
                  <a:lnTo>
                    <a:pt x="299847" y="1503497"/>
                  </a:lnTo>
                  <a:lnTo>
                    <a:pt x="306324" y="1500330"/>
                  </a:lnTo>
                  <a:lnTo>
                    <a:pt x="313944" y="1499877"/>
                  </a:lnTo>
                  <a:lnTo>
                    <a:pt x="320159" y="1502354"/>
                  </a:lnTo>
                  <a:lnTo>
                    <a:pt x="324802" y="1507116"/>
                  </a:lnTo>
                  <a:lnTo>
                    <a:pt x="327445" y="1513593"/>
                  </a:lnTo>
                  <a:lnTo>
                    <a:pt x="327660" y="1521213"/>
                  </a:lnTo>
                  <a:lnTo>
                    <a:pt x="325207" y="1527429"/>
                  </a:lnTo>
                  <a:lnTo>
                    <a:pt x="320611" y="1532072"/>
                  </a:lnTo>
                  <a:lnTo>
                    <a:pt x="314586" y="1534715"/>
                  </a:lnTo>
                  <a:lnTo>
                    <a:pt x="307848" y="1534929"/>
                  </a:lnTo>
                  <a:close/>
                </a:path>
                <a:path w="3179445" h="1543050">
                  <a:moveTo>
                    <a:pt x="379476" y="1542549"/>
                  </a:moveTo>
                  <a:lnTo>
                    <a:pt x="370332" y="1542549"/>
                  </a:lnTo>
                  <a:lnTo>
                    <a:pt x="362712" y="1533405"/>
                  </a:lnTo>
                  <a:lnTo>
                    <a:pt x="362712" y="1515117"/>
                  </a:lnTo>
                  <a:lnTo>
                    <a:pt x="370332" y="1507497"/>
                  </a:lnTo>
                  <a:lnTo>
                    <a:pt x="390144" y="1507497"/>
                  </a:lnTo>
                  <a:lnTo>
                    <a:pt x="397764" y="1515117"/>
                  </a:lnTo>
                  <a:lnTo>
                    <a:pt x="397764" y="1524261"/>
                  </a:lnTo>
                  <a:lnTo>
                    <a:pt x="396406" y="1530977"/>
                  </a:lnTo>
                  <a:lnTo>
                    <a:pt x="392620" y="1536834"/>
                  </a:lnTo>
                  <a:lnTo>
                    <a:pt x="386834" y="1540978"/>
                  </a:lnTo>
                  <a:lnTo>
                    <a:pt x="379476" y="1542549"/>
                  </a:lnTo>
                  <a:close/>
                </a:path>
                <a:path w="3179445" h="1543050">
                  <a:moveTo>
                    <a:pt x="452628" y="1541025"/>
                  </a:moveTo>
                  <a:lnTo>
                    <a:pt x="445889" y="1540787"/>
                  </a:lnTo>
                  <a:lnTo>
                    <a:pt x="439864" y="1537977"/>
                  </a:lnTo>
                  <a:lnTo>
                    <a:pt x="435268" y="1532882"/>
                  </a:lnTo>
                  <a:lnTo>
                    <a:pt x="432816" y="1525785"/>
                  </a:lnTo>
                  <a:lnTo>
                    <a:pt x="433054" y="1519047"/>
                  </a:lnTo>
                  <a:lnTo>
                    <a:pt x="435864" y="1513022"/>
                  </a:lnTo>
                  <a:lnTo>
                    <a:pt x="440959" y="1508426"/>
                  </a:lnTo>
                  <a:lnTo>
                    <a:pt x="448056" y="1505973"/>
                  </a:lnTo>
                  <a:lnTo>
                    <a:pt x="457200" y="1505973"/>
                  </a:lnTo>
                  <a:lnTo>
                    <a:pt x="466344" y="1512069"/>
                  </a:lnTo>
                  <a:lnTo>
                    <a:pt x="467868" y="1521213"/>
                  </a:lnTo>
                  <a:lnTo>
                    <a:pt x="467415" y="1528595"/>
                  </a:lnTo>
                  <a:lnTo>
                    <a:pt x="464248" y="1534548"/>
                  </a:lnTo>
                  <a:lnTo>
                    <a:pt x="459081" y="1538787"/>
                  </a:lnTo>
                  <a:lnTo>
                    <a:pt x="452628" y="1541025"/>
                  </a:lnTo>
                  <a:close/>
                </a:path>
                <a:path w="3179445" h="1543050">
                  <a:moveTo>
                    <a:pt x="521208" y="1533405"/>
                  </a:moveTo>
                  <a:lnTo>
                    <a:pt x="514469" y="1533191"/>
                  </a:lnTo>
                  <a:lnTo>
                    <a:pt x="508444" y="1530548"/>
                  </a:lnTo>
                  <a:lnTo>
                    <a:pt x="503848" y="1525905"/>
                  </a:lnTo>
                  <a:lnTo>
                    <a:pt x="501396" y="1519689"/>
                  </a:lnTo>
                  <a:lnTo>
                    <a:pt x="501396" y="1509021"/>
                  </a:lnTo>
                  <a:lnTo>
                    <a:pt x="507492" y="1499877"/>
                  </a:lnTo>
                  <a:lnTo>
                    <a:pt x="516636" y="1499877"/>
                  </a:lnTo>
                  <a:lnTo>
                    <a:pt x="524017" y="1500092"/>
                  </a:lnTo>
                  <a:lnTo>
                    <a:pt x="529971" y="1502735"/>
                  </a:lnTo>
                  <a:lnTo>
                    <a:pt x="534209" y="1507378"/>
                  </a:lnTo>
                  <a:lnTo>
                    <a:pt x="536448" y="1513593"/>
                  </a:lnTo>
                  <a:lnTo>
                    <a:pt x="536209" y="1520975"/>
                  </a:lnTo>
                  <a:lnTo>
                    <a:pt x="533400" y="1526928"/>
                  </a:lnTo>
                  <a:lnTo>
                    <a:pt x="528304" y="1531167"/>
                  </a:lnTo>
                  <a:lnTo>
                    <a:pt x="521208" y="1533405"/>
                  </a:lnTo>
                  <a:close/>
                </a:path>
                <a:path w="3179445" h="1543050">
                  <a:moveTo>
                    <a:pt x="586073" y="1521880"/>
                  </a:moveTo>
                  <a:lnTo>
                    <a:pt x="579882" y="1519689"/>
                  </a:lnTo>
                  <a:lnTo>
                    <a:pt x="574833" y="1515213"/>
                  </a:lnTo>
                  <a:lnTo>
                    <a:pt x="571500" y="1509021"/>
                  </a:lnTo>
                  <a:lnTo>
                    <a:pt x="570833" y="1502259"/>
                  </a:lnTo>
                  <a:lnTo>
                    <a:pt x="573024" y="1496067"/>
                  </a:lnTo>
                  <a:lnTo>
                    <a:pt x="577500" y="1491019"/>
                  </a:lnTo>
                  <a:lnTo>
                    <a:pt x="583692" y="1487685"/>
                  </a:lnTo>
                  <a:lnTo>
                    <a:pt x="590454" y="1487019"/>
                  </a:lnTo>
                  <a:lnTo>
                    <a:pt x="596646" y="1489209"/>
                  </a:lnTo>
                  <a:lnTo>
                    <a:pt x="601694" y="1493686"/>
                  </a:lnTo>
                  <a:lnTo>
                    <a:pt x="605028" y="1499877"/>
                  </a:lnTo>
                  <a:lnTo>
                    <a:pt x="605694" y="1506640"/>
                  </a:lnTo>
                  <a:lnTo>
                    <a:pt x="603504" y="1512831"/>
                  </a:lnTo>
                  <a:lnTo>
                    <a:pt x="599027" y="1517880"/>
                  </a:lnTo>
                  <a:lnTo>
                    <a:pt x="592836" y="1521213"/>
                  </a:lnTo>
                  <a:lnTo>
                    <a:pt x="586073" y="1521880"/>
                  </a:lnTo>
                  <a:close/>
                </a:path>
                <a:path w="3179445" h="1543050">
                  <a:moveTo>
                    <a:pt x="654653" y="1506640"/>
                  </a:moveTo>
                  <a:lnTo>
                    <a:pt x="648462" y="1504449"/>
                  </a:lnTo>
                  <a:lnTo>
                    <a:pt x="643413" y="1499973"/>
                  </a:lnTo>
                  <a:lnTo>
                    <a:pt x="640080" y="1493781"/>
                  </a:lnTo>
                  <a:lnTo>
                    <a:pt x="639175" y="1487019"/>
                  </a:lnTo>
                  <a:lnTo>
                    <a:pt x="640842" y="1480827"/>
                  </a:lnTo>
                  <a:lnTo>
                    <a:pt x="644794" y="1475779"/>
                  </a:lnTo>
                  <a:lnTo>
                    <a:pt x="650748" y="1472445"/>
                  </a:lnTo>
                  <a:lnTo>
                    <a:pt x="657748" y="1471541"/>
                  </a:lnTo>
                  <a:lnTo>
                    <a:pt x="664464" y="1473207"/>
                  </a:lnTo>
                  <a:lnTo>
                    <a:pt x="670036" y="1477160"/>
                  </a:lnTo>
                  <a:lnTo>
                    <a:pt x="673608" y="1483113"/>
                  </a:lnTo>
                  <a:lnTo>
                    <a:pt x="674274" y="1490114"/>
                  </a:lnTo>
                  <a:lnTo>
                    <a:pt x="672084" y="1496829"/>
                  </a:lnTo>
                  <a:lnTo>
                    <a:pt x="667607" y="1502402"/>
                  </a:lnTo>
                  <a:lnTo>
                    <a:pt x="661416" y="1505973"/>
                  </a:lnTo>
                  <a:lnTo>
                    <a:pt x="654653" y="1506640"/>
                  </a:lnTo>
                  <a:close/>
                </a:path>
                <a:path w="3179445" h="1543050">
                  <a:moveTo>
                    <a:pt x="721709" y="1487066"/>
                  </a:moveTo>
                  <a:lnTo>
                    <a:pt x="715518" y="1485399"/>
                  </a:lnTo>
                  <a:lnTo>
                    <a:pt x="710469" y="1481447"/>
                  </a:lnTo>
                  <a:lnTo>
                    <a:pt x="707136" y="1475493"/>
                  </a:lnTo>
                  <a:lnTo>
                    <a:pt x="706469" y="1467850"/>
                  </a:lnTo>
                  <a:lnTo>
                    <a:pt x="708660" y="1461206"/>
                  </a:lnTo>
                  <a:lnTo>
                    <a:pt x="713136" y="1455991"/>
                  </a:lnTo>
                  <a:lnTo>
                    <a:pt x="719328" y="1452633"/>
                  </a:lnTo>
                  <a:lnTo>
                    <a:pt x="726090" y="1452610"/>
                  </a:lnTo>
                  <a:lnTo>
                    <a:pt x="732282" y="1454729"/>
                  </a:lnTo>
                  <a:lnTo>
                    <a:pt x="737330" y="1458849"/>
                  </a:lnTo>
                  <a:lnTo>
                    <a:pt x="740664" y="1464825"/>
                  </a:lnTo>
                  <a:lnTo>
                    <a:pt x="741330" y="1471803"/>
                  </a:lnTo>
                  <a:lnTo>
                    <a:pt x="739140" y="1478351"/>
                  </a:lnTo>
                  <a:lnTo>
                    <a:pt x="734663" y="1483471"/>
                  </a:lnTo>
                  <a:lnTo>
                    <a:pt x="728472" y="1486161"/>
                  </a:lnTo>
                  <a:lnTo>
                    <a:pt x="721709" y="1487066"/>
                  </a:lnTo>
                  <a:close/>
                </a:path>
                <a:path w="3179445" h="1543050">
                  <a:moveTo>
                    <a:pt x="788550" y="1465730"/>
                  </a:moveTo>
                  <a:lnTo>
                    <a:pt x="782002" y="1464063"/>
                  </a:lnTo>
                  <a:lnTo>
                    <a:pt x="776882" y="1460111"/>
                  </a:lnTo>
                  <a:lnTo>
                    <a:pt x="774192" y="1454157"/>
                  </a:lnTo>
                  <a:lnTo>
                    <a:pt x="773287" y="1446514"/>
                  </a:lnTo>
                  <a:lnTo>
                    <a:pt x="774954" y="1439870"/>
                  </a:lnTo>
                  <a:lnTo>
                    <a:pt x="778906" y="1434655"/>
                  </a:lnTo>
                  <a:lnTo>
                    <a:pt x="784860" y="1431297"/>
                  </a:lnTo>
                  <a:lnTo>
                    <a:pt x="792503" y="1431274"/>
                  </a:lnTo>
                  <a:lnTo>
                    <a:pt x="799147" y="1433393"/>
                  </a:lnTo>
                  <a:lnTo>
                    <a:pt x="804362" y="1437513"/>
                  </a:lnTo>
                  <a:lnTo>
                    <a:pt x="807720" y="1443489"/>
                  </a:lnTo>
                  <a:lnTo>
                    <a:pt x="807743" y="1450467"/>
                  </a:lnTo>
                  <a:lnTo>
                    <a:pt x="805624" y="1457015"/>
                  </a:lnTo>
                  <a:lnTo>
                    <a:pt x="801504" y="1462135"/>
                  </a:lnTo>
                  <a:lnTo>
                    <a:pt x="795528" y="1464825"/>
                  </a:lnTo>
                  <a:lnTo>
                    <a:pt x="788550" y="1465730"/>
                  </a:lnTo>
                  <a:close/>
                </a:path>
                <a:path w="3179445" h="1543050">
                  <a:moveTo>
                    <a:pt x="855583" y="1442870"/>
                  </a:moveTo>
                  <a:lnTo>
                    <a:pt x="848868" y="1441203"/>
                  </a:lnTo>
                  <a:lnTo>
                    <a:pt x="843295" y="1437251"/>
                  </a:lnTo>
                  <a:lnTo>
                    <a:pt x="839724" y="1431297"/>
                  </a:lnTo>
                  <a:lnTo>
                    <a:pt x="838819" y="1424297"/>
                  </a:lnTo>
                  <a:lnTo>
                    <a:pt x="840486" y="1417581"/>
                  </a:lnTo>
                  <a:lnTo>
                    <a:pt x="844438" y="1412009"/>
                  </a:lnTo>
                  <a:lnTo>
                    <a:pt x="850392" y="1408437"/>
                  </a:lnTo>
                  <a:lnTo>
                    <a:pt x="857392" y="1407771"/>
                  </a:lnTo>
                  <a:lnTo>
                    <a:pt x="864108" y="1409961"/>
                  </a:lnTo>
                  <a:lnTo>
                    <a:pt x="869680" y="1414438"/>
                  </a:lnTo>
                  <a:lnTo>
                    <a:pt x="873252" y="1420629"/>
                  </a:lnTo>
                  <a:lnTo>
                    <a:pt x="874156" y="1427392"/>
                  </a:lnTo>
                  <a:lnTo>
                    <a:pt x="872490" y="1433583"/>
                  </a:lnTo>
                  <a:lnTo>
                    <a:pt x="868537" y="1438632"/>
                  </a:lnTo>
                  <a:lnTo>
                    <a:pt x="862584" y="1441965"/>
                  </a:lnTo>
                  <a:lnTo>
                    <a:pt x="855583" y="1442870"/>
                  </a:lnTo>
                  <a:close/>
                </a:path>
                <a:path w="3179445" h="1543050">
                  <a:moveTo>
                    <a:pt x="922639" y="1420248"/>
                  </a:moveTo>
                  <a:lnTo>
                    <a:pt x="915924" y="1419105"/>
                  </a:lnTo>
                  <a:lnTo>
                    <a:pt x="910351" y="1415676"/>
                  </a:lnTo>
                  <a:lnTo>
                    <a:pt x="906780" y="1409961"/>
                  </a:lnTo>
                  <a:lnTo>
                    <a:pt x="904994" y="1402961"/>
                  </a:lnTo>
                  <a:lnTo>
                    <a:pt x="906208" y="1396245"/>
                  </a:lnTo>
                  <a:lnTo>
                    <a:pt x="909994" y="1390673"/>
                  </a:lnTo>
                  <a:lnTo>
                    <a:pt x="915924" y="1387101"/>
                  </a:lnTo>
                  <a:lnTo>
                    <a:pt x="922710" y="1385316"/>
                  </a:lnTo>
                  <a:lnTo>
                    <a:pt x="929068" y="1386530"/>
                  </a:lnTo>
                  <a:lnTo>
                    <a:pt x="934569" y="1390316"/>
                  </a:lnTo>
                  <a:lnTo>
                    <a:pt x="938784" y="1396245"/>
                  </a:lnTo>
                  <a:lnTo>
                    <a:pt x="939927" y="1402389"/>
                  </a:lnTo>
                  <a:lnTo>
                    <a:pt x="938784" y="1408818"/>
                  </a:lnTo>
                  <a:lnTo>
                    <a:pt x="935355" y="1414676"/>
                  </a:lnTo>
                  <a:lnTo>
                    <a:pt x="929640" y="1419105"/>
                  </a:lnTo>
                  <a:lnTo>
                    <a:pt x="922639" y="1420248"/>
                  </a:lnTo>
                  <a:close/>
                </a:path>
                <a:path w="3179445" h="1543050">
                  <a:moveTo>
                    <a:pt x="988171" y="1394983"/>
                  </a:moveTo>
                  <a:lnTo>
                    <a:pt x="981456" y="1393769"/>
                  </a:lnTo>
                  <a:lnTo>
                    <a:pt x="975883" y="1389983"/>
                  </a:lnTo>
                  <a:lnTo>
                    <a:pt x="972312" y="1384053"/>
                  </a:lnTo>
                  <a:lnTo>
                    <a:pt x="970526" y="1377910"/>
                  </a:lnTo>
                  <a:lnTo>
                    <a:pt x="971740" y="1371480"/>
                  </a:lnTo>
                  <a:lnTo>
                    <a:pt x="975526" y="1365623"/>
                  </a:lnTo>
                  <a:lnTo>
                    <a:pt x="981456" y="1361193"/>
                  </a:lnTo>
                  <a:lnTo>
                    <a:pt x="987599" y="1360050"/>
                  </a:lnTo>
                  <a:lnTo>
                    <a:pt x="994029" y="1361193"/>
                  </a:lnTo>
                  <a:lnTo>
                    <a:pt x="999886" y="1364622"/>
                  </a:lnTo>
                  <a:lnTo>
                    <a:pt x="1004316" y="1370337"/>
                  </a:lnTo>
                  <a:lnTo>
                    <a:pt x="1005459" y="1377338"/>
                  </a:lnTo>
                  <a:lnTo>
                    <a:pt x="1004316" y="1384053"/>
                  </a:lnTo>
                  <a:lnTo>
                    <a:pt x="1000887" y="1389626"/>
                  </a:lnTo>
                  <a:lnTo>
                    <a:pt x="995172" y="1393197"/>
                  </a:lnTo>
                  <a:lnTo>
                    <a:pt x="988171" y="1394983"/>
                  </a:lnTo>
                  <a:close/>
                </a:path>
                <a:path w="3179445" h="1543050">
                  <a:moveTo>
                    <a:pt x="1050893" y="1371242"/>
                  </a:moveTo>
                  <a:lnTo>
                    <a:pt x="1044702" y="1369575"/>
                  </a:lnTo>
                  <a:lnTo>
                    <a:pt x="1039653" y="1365623"/>
                  </a:lnTo>
                  <a:lnTo>
                    <a:pt x="1036320" y="1359669"/>
                  </a:lnTo>
                  <a:lnTo>
                    <a:pt x="1035653" y="1352026"/>
                  </a:lnTo>
                  <a:lnTo>
                    <a:pt x="1037844" y="1345382"/>
                  </a:lnTo>
                  <a:lnTo>
                    <a:pt x="1042320" y="1340167"/>
                  </a:lnTo>
                  <a:lnTo>
                    <a:pt x="1048512" y="1336809"/>
                  </a:lnTo>
                  <a:lnTo>
                    <a:pt x="1055489" y="1336786"/>
                  </a:lnTo>
                  <a:lnTo>
                    <a:pt x="1062037" y="1338905"/>
                  </a:lnTo>
                  <a:lnTo>
                    <a:pt x="1067157" y="1343025"/>
                  </a:lnTo>
                  <a:lnTo>
                    <a:pt x="1069848" y="1349001"/>
                  </a:lnTo>
                  <a:lnTo>
                    <a:pt x="1070729" y="1355979"/>
                  </a:lnTo>
                  <a:lnTo>
                    <a:pt x="1068895" y="1362527"/>
                  </a:lnTo>
                  <a:lnTo>
                    <a:pt x="1064490" y="1367647"/>
                  </a:lnTo>
                  <a:lnTo>
                    <a:pt x="1057656" y="1370337"/>
                  </a:lnTo>
                  <a:lnTo>
                    <a:pt x="1050893" y="1371242"/>
                  </a:lnTo>
                  <a:close/>
                </a:path>
                <a:path w="3179445" h="1543050">
                  <a:moveTo>
                    <a:pt x="1120092" y="1346454"/>
                  </a:moveTo>
                  <a:lnTo>
                    <a:pt x="1113663" y="1345763"/>
                  </a:lnTo>
                  <a:lnTo>
                    <a:pt x="1107805" y="1342501"/>
                  </a:lnTo>
                  <a:lnTo>
                    <a:pt x="1103376" y="1336809"/>
                  </a:lnTo>
                  <a:lnTo>
                    <a:pt x="1101351" y="1330666"/>
                  </a:lnTo>
                  <a:lnTo>
                    <a:pt x="1102042" y="1324236"/>
                  </a:lnTo>
                  <a:lnTo>
                    <a:pt x="1105304" y="1318379"/>
                  </a:lnTo>
                  <a:lnTo>
                    <a:pt x="1110996" y="1313949"/>
                  </a:lnTo>
                  <a:lnTo>
                    <a:pt x="1117996" y="1311925"/>
                  </a:lnTo>
                  <a:lnTo>
                    <a:pt x="1124712" y="1312616"/>
                  </a:lnTo>
                  <a:lnTo>
                    <a:pt x="1130284" y="1315878"/>
                  </a:lnTo>
                  <a:lnTo>
                    <a:pt x="1133856" y="1321569"/>
                  </a:lnTo>
                  <a:lnTo>
                    <a:pt x="1135880" y="1328570"/>
                  </a:lnTo>
                  <a:lnTo>
                    <a:pt x="1135189" y="1335285"/>
                  </a:lnTo>
                  <a:lnTo>
                    <a:pt x="1131927" y="1340858"/>
                  </a:lnTo>
                  <a:lnTo>
                    <a:pt x="1126236" y="1344429"/>
                  </a:lnTo>
                  <a:lnTo>
                    <a:pt x="1120092" y="1346454"/>
                  </a:lnTo>
                  <a:close/>
                </a:path>
                <a:path w="3179445" h="1543050">
                  <a:moveTo>
                    <a:pt x="1183243" y="1322474"/>
                  </a:moveTo>
                  <a:lnTo>
                    <a:pt x="1176528" y="1320807"/>
                  </a:lnTo>
                  <a:lnTo>
                    <a:pt x="1170955" y="1316855"/>
                  </a:lnTo>
                  <a:lnTo>
                    <a:pt x="1167384" y="1310901"/>
                  </a:lnTo>
                  <a:lnTo>
                    <a:pt x="1166502" y="1304139"/>
                  </a:lnTo>
                  <a:lnTo>
                    <a:pt x="1168336" y="1297947"/>
                  </a:lnTo>
                  <a:lnTo>
                    <a:pt x="1172741" y="1292899"/>
                  </a:lnTo>
                  <a:lnTo>
                    <a:pt x="1179576" y="1289565"/>
                  </a:lnTo>
                  <a:lnTo>
                    <a:pt x="1186338" y="1288661"/>
                  </a:lnTo>
                  <a:lnTo>
                    <a:pt x="1192530" y="1290327"/>
                  </a:lnTo>
                  <a:lnTo>
                    <a:pt x="1197578" y="1294280"/>
                  </a:lnTo>
                  <a:lnTo>
                    <a:pt x="1200912" y="1300233"/>
                  </a:lnTo>
                  <a:lnTo>
                    <a:pt x="1201816" y="1306996"/>
                  </a:lnTo>
                  <a:lnTo>
                    <a:pt x="1200150" y="1313187"/>
                  </a:lnTo>
                  <a:lnTo>
                    <a:pt x="1196197" y="1318236"/>
                  </a:lnTo>
                  <a:lnTo>
                    <a:pt x="1190244" y="1321569"/>
                  </a:lnTo>
                  <a:lnTo>
                    <a:pt x="1183243" y="1322474"/>
                  </a:lnTo>
                  <a:close/>
                </a:path>
                <a:path w="3179445" h="1543050">
                  <a:moveTo>
                    <a:pt x="1248775" y="1300257"/>
                  </a:moveTo>
                  <a:lnTo>
                    <a:pt x="1242060" y="1298138"/>
                  </a:lnTo>
                  <a:lnTo>
                    <a:pt x="1236487" y="1294018"/>
                  </a:lnTo>
                  <a:lnTo>
                    <a:pt x="1232916" y="1288041"/>
                  </a:lnTo>
                  <a:lnTo>
                    <a:pt x="1232892" y="1281041"/>
                  </a:lnTo>
                  <a:lnTo>
                    <a:pt x="1235011" y="1274325"/>
                  </a:lnTo>
                  <a:lnTo>
                    <a:pt x="1239131" y="1268753"/>
                  </a:lnTo>
                  <a:lnTo>
                    <a:pt x="1245108" y="1265181"/>
                  </a:lnTo>
                  <a:lnTo>
                    <a:pt x="1252108" y="1265158"/>
                  </a:lnTo>
                  <a:lnTo>
                    <a:pt x="1258824" y="1267277"/>
                  </a:lnTo>
                  <a:lnTo>
                    <a:pt x="1264396" y="1271397"/>
                  </a:lnTo>
                  <a:lnTo>
                    <a:pt x="1267968" y="1277373"/>
                  </a:lnTo>
                  <a:lnTo>
                    <a:pt x="1267991" y="1284374"/>
                  </a:lnTo>
                  <a:lnTo>
                    <a:pt x="1265872" y="1291089"/>
                  </a:lnTo>
                  <a:lnTo>
                    <a:pt x="1261752" y="1296662"/>
                  </a:lnTo>
                  <a:lnTo>
                    <a:pt x="1255776" y="1300233"/>
                  </a:lnTo>
                  <a:lnTo>
                    <a:pt x="1248775" y="1300257"/>
                  </a:lnTo>
                  <a:close/>
                </a:path>
                <a:path w="3179445" h="1543050">
                  <a:moveTo>
                    <a:pt x="1314545" y="1278278"/>
                  </a:moveTo>
                  <a:lnTo>
                    <a:pt x="1308354" y="1276611"/>
                  </a:lnTo>
                  <a:lnTo>
                    <a:pt x="1303305" y="1272659"/>
                  </a:lnTo>
                  <a:lnTo>
                    <a:pt x="1299972" y="1266705"/>
                  </a:lnTo>
                  <a:lnTo>
                    <a:pt x="1299305" y="1259705"/>
                  </a:lnTo>
                  <a:lnTo>
                    <a:pt x="1301496" y="1252989"/>
                  </a:lnTo>
                  <a:lnTo>
                    <a:pt x="1305972" y="1247417"/>
                  </a:lnTo>
                  <a:lnTo>
                    <a:pt x="1312164" y="1243845"/>
                  </a:lnTo>
                  <a:lnTo>
                    <a:pt x="1318926" y="1243822"/>
                  </a:lnTo>
                  <a:lnTo>
                    <a:pt x="1325118" y="1245941"/>
                  </a:lnTo>
                  <a:lnTo>
                    <a:pt x="1330166" y="1250061"/>
                  </a:lnTo>
                  <a:lnTo>
                    <a:pt x="1333500" y="1256037"/>
                  </a:lnTo>
                  <a:lnTo>
                    <a:pt x="1334166" y="1263015"/>
                  </a:lnTo>
                  <a:lnTo>
                    <a:pt x="1331976" y="1269563"/>
                  </a:lnTo>
                  <a:lnTo>
                    <a:pt x="1327499" y="1274683"/>
                  </a:lnTo>
                  <a:lnTo>
                    <a:pt x="1321308" y="1277373"/>
                  </a:lnTo>
                  <a:lnTo>
                    <a:pt x="1314545" y="1278278"/>
                  </a:lnTo>
                  <a:close/>
                </a:path>
                <a:path w="3179445" h="1543050">
                  <a:moveTo>
                    <a:pt x="1381601" y="1256704"/>
                  </a:moveTo>
                  <a:lnTo>
                    <a:pt x="1375410" y="1254513"/>
                  </a:lnTo>
                  <a:lnTo>
                    <a:pt x="1370361" y="1250037"/>
                  </a:lnTo>
                  <a:lnTo>
                    <a:pt x="1367028" y="1243845"/>
                  </a:lnTo>
                  <a:lnTo>
                    <a:pt x="1366361" y="1237083"/>
                  </a:lnTo>
                  <a:lnTo>
                    <a:pt x="1368552" y="1230891"/>
                  </a:lnTo>
                  <a:lnTo>
                    <a:pt x="1373028" y="1225843"/>
                  </a:lnTo>
                  <a:lnTo>
                    <a:pt x="1379220" y="1222509"/>
                  </a:lnTo>
                  <a:lnTo>
                    <a:pt x="1385982" y="1221843"/>
                  </a:lnTo>
                  <a:lnTo>
                    <a:pt x="1392174" y="1224033"/>
                  </a:lnTo>
                  <a:lnTo>
                    <a:pt x="1397222" y="1228510"/>
                  </a:lnTo>
                  <a:lnTo>
                    <a:pt x="1400556" y="1234701"/>
                  </a:lnTo>
                  <a:lnTo>
                    <a:pt x="1401222" y="1241464"/>
                  </a:lnTo>
                  <a:lnTo>
                    <a:pt x="1399032" y="1247655"/>
                  </a:lnTo>
                  <a:lnTo>
                    <a:pt x="1394555" y="1252704"/>
                  </a:lnTo>
                  <a:lnTo>
                    <a:pt x="1388364" y="1256037"/>
                  </a:lnTo>
                  <a:lnTo>
                    <a:pt x="1381601" y="1256704"/>
                  </a:lnTo>
                  <a:close/>
                </a:path>
                <a:path w="3179445" h="1543050">
                  <a:moveTo>
                    <a:pt x="1448657" y="1238416"/>
                  </a:moveTo>
                  <a:lnTo>
                    <a:pt x="1442466" y="1236225"/>
                  </a:lnTo>
                  <a:lnTo>
                    <a:pt x="1437417" y="1231749"/>
                  </a:lnTo>
                  <a:lnTo>
                    <a:pt x="1434084" y="1225557"/>
                  </a:lnTo>
                  <a:lnTo>
                    <a:pt x="1433417" y="1218795"/>
                  </a:lnTo>
                  <a:lnTo>
                    <a:pt x="1435608" y="1212603"/>
                  </a:lnTo>
                  <a:lnTo>
                    <a:pt x="1440084" y="1207555"/>
                  </a:lnTo>
                  <a:lnTo>
                    <a:pt x="1446276" y="1204221"/>
                  </a:lnTo>
                  <a:lnTo>
                    <a:pt x="1453038" y="1203555"/>
                  </a:lnTo>
                  <a:lnTo>
                    <a:pt x="1459230" y="1205745"/>
                  </a:lnTo>
                  <a:lnTo>
                    <a:pt x="1464278" y="1210222"/>
                  </a:lnTo>
                  <a:lnTo>
                    <a:pt x="1467612" y="1216413"/>
                  </a:lnTo>
                  <a:lnTo>
                    <a:pt x="1468278" y="1223176"/>
                  </a:lnTo>
                  <a:lnTo>
                    <a:pt x="1466088" y="1229367"/>
                  </a:lnTo>
                  <a:lnTo>
                    <a:pt x="1461611" y="1234416"/>
                  </a:lnTo>
                  <a:lnTo>
                    <a:pt x="1455420" y="1237749"/>
                  </a:lnTo>
                  <a:lnTo>
                    <a:pt x="1448657" y="1238416"/>
                  </a:lnTo>
                  <a:close/>
                </a:path>
                <a:path w="3179445" h="1543050">
                  <a:moveTo>
                    <a:pt x="1515713" y="1219485"/>
                  </a:moveTo>
                  <a:lnTo>
                    <a:pt x="1509522" y="1217366"/>
                  </a:lnTo>
                  <a:lnTo>
                    <a:pt x="1504473" y="1213246"/>
                  </a:lnTo>
                  <a:lnTo>
                    <a:pt x="1501140" y="1207269"/>
                  </a:lnTo>
                  <a:lnTo>
                    <a:pt x="1501116" y="1200292"/>
                  </a:lnTo>
                  <a:lnTo>
                    <a:pt x="1503235" y="1193744"/>
                  </a:lnTo>
                  <a:lnTo>
                    <a:pt x="1507355" y="1188624"/>
                  </a:lnTo>
                  <a:lnTo>
                    <a:pt x="1513332" y="1185933"/>
                  </a:lnTo>
                  <a:lnTo>
                    <a:pt x="1520309" y="1185052"/>
                  </a:lnTo>
                  <a:lnTo>
                    <a:pt x="1526857" y="1186886"/>
                  </a:lnTo>
                  <a:lnTo>
                    <a:pt x="1531977" y="1191291"/>
                  </a:lnTo>
                  <a:lnTo>
                    <a:pt x="1534668" y="1198125"/>
                  </a:lnTo>
                  <a:lnTo>
                    <a:pt x="1535572" y="1204888"/>
                  </a:lnTo>
                  <a:lnTo>
                    <a:pt x="1533906" y="1211079"/>
                  </a:lnTo>
                  <a:lnTo>
                    <a:pt x="1529953" y="1216128"/>
                  </a:lnTo>
                  <a:lnTo>
                    <a:pt x="1524000" y="1219461"/>
                  </a:lnTo>
                  <a:lnTo>
                    <a:pt x="1515713" y="1219485"/>
                  </a:lnTo>
                  <a:close/>
                </a:path>
                <a:path w="3179445" h="1543050">
                  <a:moveTo>
                    <a:pt x="1584078" y="1201840"/>
                  </a:moveTo>
                  <a:lnTo>
                    <a:pt x="1577530" y="1199649"/>
                  </a:lnTo>
                  <a:lnTo>
                    <a:pt x="1572410" y="1195173"/>
                  </a:lnTo>
                  <a:lnTo>
                    <a:pt x="1569720" y="1188981"/>
                  </a:lnTo>
                  <a:lnTo>
                    <a:pt x="1568838" y="1182219"/>
                  </a:lnTo>
                  <a:lnTo>
                    <a:pt x="1570672" y="1176027"/>
                  </a:lnTo>
                  <a:lnTo>
                    <a:pt x="1575077" y="1170979"/>
                  </a:lnTo>
                  <a:lnTo>
                    <a:pt x="1581912" y="1167645"/>
                  </a:lnTo>
                  <a:lnTo>
                    <a:pt x="1588674" y="1166979"/>
                  </a:lnTo>
                  <a:lnTo>
                    <a:pt x="1594866" y="1169169"/>
                  </a:lnTo>
                  <a:lnTo>
                    <a:pt x="1599914" y="1173646"/>
                  </a:lnTo>
                  <a:lnTo>
                    <a:pt x="1603248" y="1179837"/>
                  </a:lnTo>
                  <a:lnTo>
                    <a:pt x="1603271" y="1186600"/>
                  </a:lnTo>
                  <a:lnTo>
                    <a:pt x="1601152" y="1192791"/>
                  </a:lnTo>
                  <a:lnTo>
                    <a:pt x="1597032" y="1197840"/>
                  </a:lnTo>
                  <a:lnTo>
                    <a:pt x="1591056" y="1201173"/>
                  </a:lnTo>
                  <a:lnTo>
                    <a:pt x="1584078" y="1201840"/>
                  </a:lnTo>
                  <a:close/>
                </a:path>
                <a:path w="3179445" h="1543050">
                  <a:moveTo>
                    <a:pt x="1656588" y="1185933"/>
                  </a:moveTo>
                  <a:lnTo>
                    <a:pt x="1649849" y="1185719"/>
                  </a:lnTo>
                  <a:lnTo>
                    <a:pt x="1643824" y="1183076"/>
                  </a:lnTo>
                  <a:lnTo>
                    <a:pt x="1639228" y="1178433"/>
                  </a:lnTo>
                  <a:lnTo>
                    <a:pt x="1636776" y="1172217"/>
                  </a:lnTo>
                  <a:lnTo>
                    <a:pt x="1637014" y="1164836"/>
                  </a:lnTo>
                  <a:lnTo>
                    <a:pt x="1639824" y="1158882"/>
                  </a:lnTo>
                  <a:lnTo>
                    <a:pt x="1644919" y="1154644"/>
                  </a:lnTo>
                  <a:lnTo>
                    <a:pt x="1652016" y="1152405"/>
                  </a:lnTo>
                  <a:lnTo>
                    <a:pt x="1658754" y="1152620"/>
                  </a:lnTo>
                  <a:lnTo>
                    <a:pt x="1664779" y="1155263"/>
                  </a:lnTo>
                  <a:lnTo>
                    <a:pt x="1669375" y="1159906"/>
                  </a:lnTo>
                  <a:lnTo>
                    <a:pt x="1671828" y="1166121"/>
                  </a:lnTo>
                  <a:lnTo>
                    <a:pt x="1671375" y="1173503"/>
                  </a:lnTo>
                  <a:lnTo>
                    <a:pt x="1668208" y="1179456"/>
                  </a:lnTo>
                  <a:lnTo>
                    <a:pt x="1663041" y="1183695"/>
                  </a:lnTo>
                  <a:lnTo>
                    <a:pt x="1656588" y="1185933"/>
                  </a:lnTo>
                  <a:close/>
                </a:path>
                <a:path w="3179445" h="1543050">
                  <a:moveTo>
                    <a:pt x="1725168" y="1172217"/>
                  </a:moveTo>
                  <a:lnTo>
                    <a:pt x="1718429" y="1171765"/>
                  </a:lnTo>
                  <a:lnTo>
                    <a:pt x="1712404" y="1168598"/>
                  </a:lnTo>
                  <a:lnTo>
                    <a:pt x="1707808" y="1163431"/>
                  </a:lnTo>
                  <a:lnTo>
                    <a:pt x="1705356" y="1156977"/>
                  </a:lnTo>
                  <a:lnTo>
                    <a:pt x="1705594" y="1150239"/>
                  </a:lnTo>
                  <a:lnTo>
                    <a:pt x="1708404" y="1144214"/>
                  </a:lnTo>
                  <a:lnTo>
                    <a:pt x="1713499" y="1139618"/>
                  </a:lnTo>
                  <a:lnTo>
                    <a:pt x="1720596" y="1137165"/>
                  </a:lnTo>
                  <a:lnTo>
                    <a:pt x="1727334" y="1137404"/>
                  </a:lnTo>
                  <a:lnTo>
                    <a:pt x="1733359" y="1140213"/>
                  </a:lnTo>
                  <a:lnTo>
                    <a:pt x="1737955" y="1145309"/>
                  </a:lnTo>
                  <a:lnTo>
                    <a:pt x="1740408" y="1152405"/>
                  </a:lnTo>
                  <a:lnTo>
                    <a:pt x="1740408" y="1161549"/>
                  </a:lnTo>
                  <a:lnTo>
                    <a:pt x="1734312" y="1170693"/>
                  </a:lnTo>
                  <a:lnTo>
                    <a:pt x="1725168" y="1172217"/>
                  </a:lnTo>
                  <a:close/>
                </a:path>
                <a:path w="3179445" h="1543050">
                  <a:moveTo>
                    <a:pt x="1788509" y="1157644"/>
                  </a:moveTo>
                  <a:lnTo>
                    <a:pt x="1782318" y="1155453"/>
                  </a:lnTo>
                  <a:lnTo>
                    <a:pt x="1777269" y="1150977"/>
                  </a:lnTo>
                  <a:lnTo>
                    <a:pt x="1773936" y="1144785"/>
                  </a:lnTo>
                  <a:lnTo>
                    <a:pt x="1773269" y="1137808"/>
                  </a:lnTo>
                  <a:lnTo>
                    <a:pt x="1775460" y="1131260"/>
                  </a:lnTo>
                  <a:lnTo>
                    <a:pt x="1779936" y="1126140"/>
                  </a:lnTo>
                  <a:lnTo>
                    <a:pt x="1786128" y="1123449"/>
                  </a:lnTo>
                  <a:lnTo>
                    <a:pt x="1792890" y="1122568"/>
                  </a:lnTo>
                  <a:lnTo>
                    <a:pt x="1799082" y="1124402"/>
                  </a:lnTo>
                  <a:lnTo>
                    <a:pt x="1804130" y="1128807"/>
                  </a:lnTo>
                  <a:lnTo>
                    <a:pt x="1807464" y="1135641"/>
                  </a:lnTo>
                  <a:lnTo>
                    <a:pt x="1808130" y="1142404"/>
                  </a:lnTo>
                  <a:lnTo>
                    <a:pt x="1805940" y="1148595"/>
                  </a:lnTo>
                  <a:lnTo>
                    <a:pt x="1801463" y="1153644"/>
                  </a:lnTo>
                  <a:lnTo>
                    <a:pt x="1795272" y="1156977"/>
                  </a:lnTo>
                  <a:lnTo>
                    <a:pt x="1788509" y="1157644"/>
                  </a:lnTo>
                  <a:close/>
                </a:path>
                <a:path w="3179445" h="1543050">
                  <a:moveTo>
                    <a:pt x="1857089" y="1144143"/>
                  </a:moveTo>
                  <a:lnTo>
                    <a:pt x="1850898" y="1142309"/>
                  </a:lnTo>
                  <a:lnTo>
                    <a:pt x="1845849" y="1137904"/>
                  </a:lnTo>
                  <a:lnTo>
                    <a:pt x="1842516" y="1131069"/>
                  </a:lnTo>
                  <a:lnTo>
                    <a:pt x="1841849" y="1124307"/>
                  </a:lnTo>
                  <a:lnTo>
                    <a:pt x="1844040" y="1118115"/>
                  </a:lnTo>
                  <a:lnTo>
                    <a:pt x="1848516" y="1113067"/>
                  </a:lnTo>
                  <a:lnTo>
                    <a:pt x="1854708" y="1109733"/>
                  </a:lnTo>
                  <a:lnTo>
                    <a:pt x="1861470" y="1109710"/>
                  </a:lnTo>
                  <a:lnTo>
                    <a:pt x="1867662" y="1111829"/>
                  </a:lnTo>
                  <a:lnTo>
                    <a:pt x="1872710" y="1115949"/>
                  </a:lnTo>
                  <a:lnTo>
                    <a:pt x="1876044" y="1121925"/>
                  </a:lnTo>
                  <a:lnTo>
                    <a:pt x="1876710" y="1128903"/>
                  </a:lnTo>
                  <a:lnTo>
                    <a:pt x="1874520" y="1135451"/>
                  </a:lnTo>
                  <a:lnTo>
                    <a:pt x="1870043" y="1140571"/>
                  </a:lnTo>
                  <a:lnTo>
                    <a:pt x="1863852" y="1143261"/>
                  </a:lnTo>
                  <a:lnTo>
                    <a:pt x="1857089" y="1144143"/>
                  </a:lnTo>
                  <a:close/>
                </a:path>
                <a:path w="3179445" h="1543050">
                  <a:moveTo>
                    <a:pt x="1925669" y="1131093"/>
                  </a:moveTo>
                  <a:lnTo>
                    <a:pt x="1919478" y="1128974"/>
                  </a:lnTo>
                  <a:lnTo>
                    <a:pt x="1914429" y="1124854"/>
                  </a:lnTo>
                  <a:lnTo>
                    <a:pt x="1911096" y="1118877"/>
                  </a:lnTo>
                  <a:lnTo>
                    <a:pt x="1910429" y="1111900"/>
                  </a:lnTo>
                  <a:lnTo>
                    <a:pt x="1912620" y="1105352"/>
                  </a:lnTo>
                  <a:lnTo>
                    <a:pt x="1917096" y="1100232"/>
                  </a:lnTo>
                  <a:lnTo>
                    <a:pt x="1923288" y="1097541"/>
                  </a:lnTo>
                  <a:lnTo>
                    <a:pt x="1930265" y="1096637"/>
                  </a:lnTo>
                  <a:lnTo>
                    <a:pt x="1936813" y="1098303"/>
                  </a:lnTo>
                  <a:lnTo>
                    <a:pt x="1941933" y="1102256"/>
                  </a:lnTo>
                  <a:lnTo>
                    <a:pt x="1944624" y="1108209"/>
                  </a:lnTo>
                  <a:lnTo>
                    <a:pt x="1945290" y="1115853"/>
                  </a:lnTo>
                  <a:lnTo>
                    <a:pt x="1943100" y="1122497"/>
                  </a:lnTo>
                  <a:lnTo>
                    <a:pt x="1938623" y="1127712"/>
                  </a:lnTo>
                  <a:lnTo>
                    <a:pt x="1932432" y="1131069"/>
                  </a:lnTo>
                  <a:lnTo>
                    <a:pt x="1925669" y="1131093"/>
                  </a:lnTo>
                  <a:close/>
                </a:path>
                <a:path w="3179445" h="1543050">
                  <a:moveTo>
                    <a:pt x="1999488" y="1117353"/>
                  </a:moveTo>
                  <a:lnTo>
                    <a:pt x="1988820" y="1117353"/>
                  </a:lnTo>
                  <a:lnTo>
                    <a:pt x="1981200" y="1111257"/>
                  </a:lnTo>
                  <a:lnTo>
                    <a:pt x="1979676" y="1102113"/>
                  </a:lnTo>
                  <a:lnTo>
                    <a:pt x="1979890" y="1095375"/>
                  </a:lnTo>
                  <a:lnTo>
                    <a:pt x="1982533" y="1089350"/>
                  </a:lnTo>
                  <a:lnTo>
                    <a:pt x="1987176" y="1084754"/>
                  </a:lnTo>
                  <a:lnTo>
                    <a:pt x="1993392" y="1082301"/>
                  </a:lnTo>
                  <a:lnTo>
                    <a:pt x="2000988" y="1082540"/>
                  </a:lnTo>
                  <a:lnTo>
                    <a:pt x="2007298" y="1085349"/>
                  </a:lnTo>
                  <a:lnTo>
                    <a:pt x="2011608" y="1090445"/>
                  </a:lnTo>
                  <a:lnTo>
                    <a:pt x="2013204" y="1097541"/>
                  </a:lnTo>
                  <a:lnTo>
                    <a:pt x="2012989" y="1104280"/>
                  </a:lnTo>
                  <a:lnTo>
                    <a:pt x="2010346" y="1110305"/>
                  </a:lnTo>
                  <a:lnTo>
                    <a:pt x="2005703" y="1114901"/>
                  </a:lnTo>
                  <a:lnTo>
                    <a:pt x="1999488" y="1117353"/>
                  </a:lnTo>
                  <a:close/>
                </a:path>
                <a:path w="3179445" h="1543050">
                  <a:moveTo>
                    <a:pt x="2062829" y="1102780"/>
                  </a:moveTo>
                  <a:lnTo>
                    <a:pt x="2056638" y="1100589"/>
                  </a:lnTo>
                  <a:lnTo>
                    <a:pt x="2051589" y="1096113"/>
                  </a:lnTo>
                  <a:lnTo>
                    <a:pt x="2048256" y="1089921"/>
                  </a:lnTo>
                  <a:lnTo>
                    <a:pt x="2047589" y="1083159"/>
                  </a:lnTo>
                  <a:lnTo>
                    <a:pt x="2049780" y="1076967"/>
                  </a:lnTo>
                  <a:lnTo>
                    <a:pt x="2054256" y="1071919"/>
                  </a:lnTo>
                  <a:lnTo>
                    <a:pt x="2060448" y="1068585"/>
                  </a:lnTo>
                  <a:lnTo>
                    <a:pt x="2067210" y="1067919"/>
                  </a:lnTo>
                  <a:lnTo>
                    <a:pt x="2073402" y="1070109"/>
                  </a:lnTo>
                  <a:lnTo>
                    <a:pt x="2078450" y="1074586"/>
                  </a:lnTo>
                  <a:lnTo>
                    <a:pt x="2081784" y="1080777"/>
                  </a:lnTo>
                  <a:lnTo>
                    <a:pt x="2082450" y="1087540"/>
                  </a:lnTo>
                  <a:lnTo>
                    <a:pt x="2080260" y="1093731"/>
                  </a:lnTo>
                  <a:lnTo>
                    <a:pt x="2075783" y="1098780"/>
                  </a:lnTo>
                  <a:lnTo>
                    <a:pt x="2069592" y="1102113"/>
                  </a:lnTo>
                  <a:lnTo>
                    <a:pt x="2062829" y="1102780"/>
                  </a:lnTo>
                  <a:close/>
                </a:path>
                <a:path w="3179445" h="1543050">
                  <a:moveTo>
                    <a:pt x="2131194" y="1086016"/>
                  </a:moveTo>
                  <a:lnTo>
                    <a:pt x="2124646" y="1083825"/>
                  </a:lnTo>
                  <a:lnTo>
                    <a:pt x="2119526" y="1079349"/>
                  </a:lnTo>
                  <a:lnTo>
                    <a:pt x="2116836" y="1073157"/>
                  </a:lnTo>
                  <a:lnTo>
                    <a:pt x="2115931" y="1066395"/>
                  </a:lnTo>
                  <a:lnTo>
                    <a:pt x="2117598" y="1060203"/>
                  </a:lnTo>
                  <a:lnTo>
                    <a:pt x="2121550" y="1055155"/>
                  </a:lnTo>
                  <a:lnTo>
                    <a:pt x="2127504" y="1051821"/>
                  </a:lnTo>
                  <a:lnTo>
                    <a:pt x="2135147" y="1051155"/>
                  </a:lnTo>
                  <a:lnTo>
                    <a:pt x="2141791" y="1053345"/>
                  </a:lnTo>
                  <a:lnTo>
                    <a:pt x="2147006" y="1057822"/>
                  </a:lnTo>
                  <a:lnTo>
                    <a:pt x="2150364" y="1064013"/>
                  </a:lnTo>
                  <a:lnTo>
                    <a:pt x="2150387" y="1070776"/>
                  </a:lnTo>
                  <a:lnTo>
                    <a:pt x="2148268" y="1076967"/>
                  </a:lnTo>
                  <a:lnTo>
                    <a:pt x="2144148" y="1082016"/>
                  </a:lnTo>
                  <a:lnTo>
                    <a:pt x="2138172" y="1085349"/>
                  </a:lnTo>
                  <a:lnTo>
                    <a:pt x="2131194" y="1086016"/>
                  </a:lnTo>
                  <a:close/>
                </a:path>
                <a:path w="3179445" h="1543050">
                  <a:moveTo>
                    <a:pt x="2198465" y="1069252"/>
                  </a:moveTo>
                  <a:lnTo>
                    <a:pt x="2192274" y="1067061"/>
                  </a:lnTo>
                  <a:lnTo>
                    <a:pt x="2187225" y="1062585"/>
                  </a:lnTo>
                  <a:lnTo>
                    <a:pt x="2183892" y="1056393"/>
                  </a:lnTo>
                  <a:lnTo>
                    <a:pt x="2183225" y="1049631"/>
                  </a:lnTo>
                  <a:lnTo>
                    <a:pt x="2185416" y="1043439"/>
                  </a:lnTo>
                  <a:lnTo>
                    <a:pt x="2189892" y="1038391"/>
                  </a:lnTo>
                  <a:lnTo>
                    <a:pt x="2196084" y="1035057"/>
                  </a:lnTo>
                  <a:lnTo>
                    <a:pt x="2202846" y="1034391"/>
                  </a:lnTo>
                  <a:lnTo>
                    <a:pt x="2209038" y="1036581"/>
                  </a:lnTo>
                  <a:lnTo>
                    <a:pt x="2214086" y="1041058"/>
                  </a:lnTo>
                  <a:lnTo>
                    <a:pt x="2217420" y="1047249"/>
                  </a:lnTo>
                  <a:lnTo>
                    <a:pt x="2218086" y="1054012"/>
                  </a:lnTo>
                  <a:lnTo>
                    <a:pt x="2215896" y="1060203"/>
                  </a:lnTo>
                  <a:lnTo>
                    <a:pt x="2211419" y="1065252"/>
                  </a:lnTo>
                  <a:lnTo>
                    <a:pt x="2205228" y="1068585"/>
                  </a:lnTo>
                  <a:lnTo>
                    <a:pt x="2198465" y="1069252"/>
                  </a:lnTo>
                  <a:close/>
                </a:path>
                <a:path w="3179445" h="1543050">
                  <a:moveTo>
                    <a:pt x="2268307" y="1047750"/>
                  </a:moveTo>
                  <a:lnTo>
                    <a:pt x="2261425" y="1047059"/>
                  </a:lnTo>
                  <a:lnTo>
                    <a:pt x="2255401" y="1043797"/>
                  </a:lnTo>
                  <a:lnTo>
                    <a:pt x="2250948" y="1038105"/>
                  </a:lnTo>
                  <a:lnTo>
                    <a:pt x="2249805" y="1031105"/>
                  </a:lnTo>
                  <a:lnTo>
                    <a:pt x="2250948" y="1024389"/>
                  </a:lnTo>
                  <a:lnTo>
                    <a:pt x="2254377" y="1018817"/>
                  </a:lnTo>
                  <a:lnTo>
                    <a:pt x="2260092" y="1015245"/>
                  </a:lnTo>
                  <a:lnTo>
                    <a:pt x="2266235" y="1013221"/>
                  </a:lnTo>
                  <a:lnTo>
                    <a:pt x="2272665" y="1013912"/>
                  </a:lnTo>
                  <a:lnTo>
                    <a:pt x="2278522" y="1017174"/>
                  </a:lnTo>
                  <a:lnTo>
                    <a:pt x="2282952" y="1022865"/>
                  </a:lnTo>
                  <a:lnTo>
                    <a:pt x="2284976" y="1029009"/>
                  </a:lnTo>
                  <a:lnTo>
                    <a:pt x="2284285" y="1035438"/>
                  </a:lnTo>
                  <a:lnTo>
                    <a:pt x="2281023" y="1041296"/>
                  </a:lnTo>
                  <a:lnTo>
                    <a:pt x="2275332" y="1045725"/>
                  </a:lnTo>
                  <a:lnTo>
                    <a:pt x="2268307" y="1047750"/>
                  </a:lnTo>
                  <a:close/>
                </a:path>
                <a:path w="3179445" h="1543050">
                  <a:moveTo>
                    <a:pt x="2331053" y="1024413"/>
                  </a:moveTo>
                  <a:lnTo>
                    <a:pt x="2324862" y="1022294"/>
                  </a:lnTo>
                  <a:lnTo>
                    <a:pt x="2319813" y="1018174"/>
                  </a:lnTo>
                  <a:lnTo>
                    <a:pt x="2316480" y="1012197"/>
                  </a:lnTo>
                  <a:lnTo>
                    <a:pt x="2315813" y="1005220"/>
                  </a:lnTo>
                  <a:lnTo>
                    <a:pt x="2318004" y="998672"/>
                  </a:lnTo>
                  <a:lnTo>
                    <a:pt x="2322480" y="993552"/>
                  </a:lnTo>
                  <a:lnTo>
                    <a:pt x="2328672" y="990861"/>
                  </a:lnTo>
                  <a:lnTo>
                    <a:pt x="2335434" y="989957"/>
                  </a:lnTo>
                  <a:lnTo>
                    <a:pt x="2341626" y="991623"/>
                  </a:lnTo>
                  <a:lnTo>
                    <a:pt x="2346674" y="995576"/>
                  </a:lnTo>
                  <a:lnTo>
                    <a:pt x="2350008" y="1001529"/>
                  </a:lnTo>
                  <a:lnTo>
                    <a:pt x="2350674" y="1009173"/>
                  </a:lnTo>
                  <a:lnTo>
                    <a:pt x="2348484" y="1015817"/>
                  </a:lnTo>
                  <a:lnTo>
                    <a:pt x="2344007" y="1021032"/>
                  </a:lnTo>
                  <a:lnTo>
                    <a:pt x="2337816" y="1024389"/>
                  </a:lnTo>
                  <a:lnTo>
                    <a:pt x="2331053" y="1024413"/>
                  </a:lnTo>
                  <a:close/>
                </a:path>
                <a:path w="3179445" h="1543050">
                  <a:moveTo>
                    <a:pt x="2397871" y="997219"/>
                  </a:moveTo>
                  <a:lnTo>
                    <a:pt x="2391156" y="996005"/>
                  </a:lnTo>
                  <a:lnTo>
                    <a:pt x="2385583" y="992219"/>
                  </a:lnTo>
                  <a:lnTo>
                    <a:pt x="2382012" y="986289"/>
                  </a:lnTo>
                  <a:lnTo>
                    <a:pt x="2380226" y="979289"/>
                  </a:lnTo>
                  <a:lnTo>
                    <a:pt x="2381440" y="972573"/>
                  </a:lnTo>
                  <a:lnTo>
                    <a:pt x="2385226" y="967001"/>
                  </a:lnTo>
                  <a:lnTo>
                    <a:pt x="2391156" y="963429"/>
                  </a:lnTo>
                  <a:lnTo>
                    <a:pt x="2397299" y="961644"/>
                  </a:lnTo>
                  <a:lnTo>
                    <a:pt x="2403729" y="962858"/>
                  </a:lnTo>
                  <a:lnTo>
                    <a:pt x="2409586" y="966644"/>
                  </a:lnTo>
                  <a:lnTo>
                    <a:pt x="2414016" y="972573"/>
                  </a:lnTo>
                  <a:lnTo>
                    <a:pt x="2415159" y="979360"/>
                  </a:lnTo>
                  <a:lnTo>
                    <a:pt x="2414016" y="985718"/>
                  </a:lnTo>
                  <a:lnTo>
                    <a:pt x="2410587" y="991219"/>
                  </a:lnTo>
                  <a:lnTo>
                    <a:pt x="2404872" y="995433"/>
                  </a:lnTo>
                  <a:lnTo>
                    <a:pt x="2397871" y="997219"/>
                  </a:lnTo>
                  <a:close/>
                </a:path>
                <a:path w="3179445" h="1543050">
                  <a:moveTo>
                    <a:pt x="2462712" y="965477"/>
                  </a:moveTo>
                  <a:lnTo>
                    <a:pt x="2456116" y="964953"/>
                  </a:lnTo>
                  <a:lnTo>
                    <a:pt x="2449806" y="962144"/>
                  </a:lnTo>
                  <a:lnTo>
                    <a:pt x="2444496" y="957333"/>
                  </a:lnTo>
                  <a:lnTo>
                    <a:pt x="2442472" y="950309"/>
                  </a:lnTo>
                  <a:lnTo>
                    <a:pt x="2443162" y="943427"/>
                  </a:lnTo>
                  <a:lnTo>
                    <a:pt x="2446424" y="937402"/>
                  </a:lnTo>
                  <a:lnTo>
                    <a:pt x="2452116" y="932949"/>
                  </a:lnTo>
                  <a:lnTo>
                    <a:pt x="2458259" y="930902"/>
                  </a:lnTo>
                  <a:lnTo>
                    <a:pt x="2464689" y="931425"/>
                  </a:lnTo>
                  <a:lnTo>
                    <a:pt x="2470546" y="934235"/>
                  </a:lnTo>
                  <a:lnTo>
                    <a:pt x="2474976" y="939045"/>
                  </a:lnTo>
                  <a:lnTo>
                    <a:pt x="2477238" y="946070"/>
                  </a:lnTo>
                  <a:lnTo>
                    <a:pt x="2477071" y="952952"/>
                  </a:lnTo>
                  <a:lnTo>
                    <a:pt x="2474333" y="958977"/>
                  </a:lnTo>
                  <a:lnTo>
                    <a:pt x="2468880" y="963429"/>
                  </a:lnTo>
                  <a:lnTo>
                    <a:pt x="2462712" y="965477"/>
                  </a:lnTo>
                  <a:close/>
                </a:path>
                <a:path w="3179445" h="1543050">
                  <a:moveTo>
                    <a:pt x="2522815" y="930640"/>
                  </a:moveTo>
                  <a:lnTo>
                    <a:pt x="2515933" y="930473"/>
                  </a:lnTo>
                  <a:lnTo>
                    <a:pt x="2509909" y="927735"/>
                  </a:lnTo>
                  <a:lnTo>
                    <a:pt x="2505456" y="922281"/>
                  </a:lnTo>
                  <a:lnTo>
                    <a:pt x="2503408" y="915900"/>
                  </a:lnTo>
                  <a:lnTo>
                    <a:pt x="2503932" y="908946"/>
                  </a:lnTo>
                  <a:lnTo>
                    <a:pt x="2506741" y="902565"/>
                  </a:lnTo>
                  <a:lnTo>
                    <a:pt x="2511552" y="897897"/>
                  </a:lnTo>
                  <a:lnTo>
                    <a:pt x="2518576" y="895873"/>
                  </a:lnTo>
                  <a:lnTo>
                    <a:pt x="2525458" y="896564"/>
                  </a:lnTo>
                  <a:lnTo>
                    <a:pt x="2531483" y="899826"/>
                  </a:lnTo>
                  <a:lnTo>
                    <a:pt x="2535936" y="905517"/>
                  </a:lnTo>
                  <a:lnTo>
                    <a:pt x="2537983" y="911661"/>
                  </a:lnTo>
                  <a:lnTo>
                    <a:pt x="2537460" y="918090"/>
                  </a:lnTo>
                  <a:lnTo>
                    <a:pt x="2534650" y="923948"/>
                  </a:lnTo>
                  <a:lnTo>
                    <a:pt x="2529840" y="928377"/>
                  </a:lnTo>
                  <a:lnTo>
                    <a:pt x="2522815" y="930640"/>
                  </a:lnTo>
                  <a:close/>
                </a:path>
                <a:path w="3179445" h="1543050">
                  <a:moveTo>
                    <a:pt x="2576512" y="892373"/>
                  </a:moveTo>
                  <a:lnTo>
                    <a:pt x="2570202" y="890254"/>
                  </a:lnTo>
                  <a:lnTo>
                    <a:pt x="2564892" y="885705"/>
                  </a:lnTo>
                  <a:lnTo>
                    <a:pt x="2561963" y="878681"/>
                  </a:lnTo>
                  <a:lnTo>
                    <a:pt x="2562034" y="871799"/>
                  </a:lnTo>
                  <a:lnTo>
                    <a:pt x="2564677" y="865774"/>
                  </a:lnTo>
                  <a:lnTo>
                    <a:pt x="2569464" y="861321"/>
                  </a:lnTo>
                  <a:lnTo>
                    <a:pt x="2569464" y="859797"/>
                  </a:lnTo>
                  <a:lnTo>
                    <a:pt x="2575631" y="857511"/>
                  </a:lnTo>
                  <a:lnTo>
                    <a:pt x="2582227" y="857511"/>
                  </a:lnTo>
                  <a:lnTo>
                    <a:pt x="2588537" y="859797"/>
                  </a:lnTo>
                  <a:lnTo>
                    <a:pt x="2593848" y="864369"/>
                  </a:lnTo>
                  <a:lnTo>
                    <a:pt x="2596134" y="870537"/>
                  </a:lnTo>
                  <a:lnTo>
                    <a:pt x="2596134" y="877133"/>
                  </a:lnTo>
                  <a:lnTo>
                    <a:pt x="2593848" y="883443"/>
                  </a:lnTo>
                  <a:lnTo>
                    <a:pt x="2589276" y="888753"/>
                  </a:lnTo>
                  <a:lnTo>
                    <a:pt x="2583108" y="891921"/>
                  </a:lnTo>
                  <a:lnTo>
                    <a:pt x="2576512" y="892373"/>
                  </a:lnTo>
                  <a:close/>
                </a:path>
                <a:path w="3179445" h="1543050">
                  <a:moveTo>
                    <a:pt x="2632900" y="848939"/>
                  </a:moveTo>
                  <a:lnTo>
                    <a:pt x="2626590" y="847344"/>
                  </a:lnTo>
                  <a:lnTo>
                    <a:pt x="2621280" y="843033"/>
                  </a:lnTo>
                  <a:lnTo>
                    <a:pt x="2617874" y="836866"/>
                  </a:lnTo>
                  <a:lnTo>
                    <a:pt x="2616898" y="830270"/>
                  </a:lnTo>
                  <a:lnTo>
                    <a:pt x="2618494" y="823960"/>
                  </a:lnTo>
                  <a:lnTo>
                    <a:pt x="2622804" y="818649"/>
                  </a:lnTo>
                  <a:lnTo>
                    <a:pt x="2628971" y="815244"/>
                  </a:lnTo>
                  <a:lnTo>
                    <a:pt x="2635567" y="814268"/>
                  </a:lnTo>
                  <a:lnTo>
                    <a:pt x="2641877" y="815863"/>
                  </a:lnTo>
                  <a:lnTo>
                    <a:pt x="2647188" y="820173"/>
                  </a:lnTo>
                  <a:lnTo>
                    <a:pt x="2650593" y="826341"/>
                  </a:lnTo>
                  <a:lnTo>
                    <a:pt x="2651569" y="832937"/>
                  </a:lnTo>
                  <a:lnTo>
                    <a:pt x="2649974" y="839247"/>
                  </a:lnTo>
                  <a:lnTo>
                    <a:pt x="2645664" y="844557"/>
                  </a:lnTo>
                  <a:lnTo>
                    <a:pt x="2639496" y="847963"/>
                  </a:lnTo>
                  <a:lnTo>
                    <a:pt x="2632900" y="848939"/>
                  </a:lnTo>
                  <a:close/>
                </a:path>
                <a:path w="3179445" h="1543050">
                  <a:moveTo>
                    <a:pt x="2686050" y="803219"/>
                  </a:moveTo>
                  <a:lnTo>
                    <a:pt x="2679287" y="801624"/>
                  </a:lnTo>
                  <a:lnTo>
                    <a:pt x="2673096" y="797313"/>
                  </a:lnTo>
                  <a:lnTo>
                    <a:pt x="2669929" y="791146"/>
                  </a:lnTo>
                  <a:lnTo>
                    <a:pt x="2669476" y="784550"/>
                  </a:lnTo>
                  <a:lnTo>
                    <a:pt x="2671595" y="778240"/>
                  </a:lnTo>
                  <a:lnTo>
                    <a:pt x="2676144" y="772929"/>
                  </a:lnTo>
                  <a:lnTo>
                    <a:pt x="2681668" y="768881"/>
                  </a:lnTo>
                  <a:lnTo>
                    <a:pt x="2688336" y="767976"/>
                  </a:lnTo>
                  <a:lnTo>
                    <a:pt x="2695003" y="769929"/>
                  </a:lnTo>
                  <a:lnTo>
                    <a:pt x="2700528" y="774453"/>
                  </a:lnTo>
                  <a:lnTo>
                    <a:pt x="2703718" y="780621"/>
                  </a:lnTo>
                  <a:lnTo>
                    <a:pt x="2704338" y="787217"/>
                  </a:lnTo>
                  <a:lnTo>
                    <a:pt x="2702671" y="793527"/>
                  </a:lnTo>
                  <a:lnTo>
                    <a:pt x="2699004" y="798837"/>
                  </a:lnTo>
                  <a:lnTo>
                    <a:pt x="2692812" y="802243"/>
                  </a:lnTo>
                  <a:lnTo>
                    <a:pt x="2686050" y="803219"/>
                  </a:lnTo>
                  <a:close/>
                </a:path>
                <a:path w="3179445" h="1543050">
                  <a:moveTo>
                    <a:pt x="2736342" y="753117"/>
                  </a:moveTo>
                  <a:lnTo>
                    <a:pt x="2729579" y="751974"/>
                  </a:lnTo>
                  <a:lnTo>
                    <a:pt x="2723388" y="748545"/>
                  </a:lnTo>
                  <a:lnTo>
                    <a:pt x="2719959" y="742378"/>
                  </a:lnTo>
                  <a:lnTo>
                    <a:pt x="2718816" y="735782"/>
                  </a:lnTo>
                  <a:lnTo>
                    <a:pt x="2719959" y="729472"/>
                  </a:lnTo>
                  <a:lnTo>
                    <a:pt x="2723388" y="724161"/>
                  </a:lnTo>
                  <a:lnTo>
                    <a:pt x="2729579" y="719875"/>
                  </a:lnTo>
                  <a:lnTo>
                    <a:pt x="2736342" y="718446"/>
                  </a:lnTo>
                  <a:lnTo>
                    <a:pt x="2743104" y="719875"/>
                  </a:lnTo>
                  <a:lnTo>
                    <a:pt x="2749296" y="724161"/>
                  </a:lnTo>
                  <a:lnTo>
                    <a:pt x="2752725" y="729472"/>
                  </a:lnTo>
                  <a:lnTo>
                    <a:pt x="2753868" y="735782"/>
                  </a:lnTo>
                  <a:lnTo>
                    <a:pt x="2752725" y="742378"/>
                  </a:lnTo>
                  <a:lnTo>
                    <a:pt x="2749296" y="748545"/>
                  </a:lnTo>
                  <a:lnTo>
                    <a:pt x="2743104" y="751974"/>
                  </a:lnTo>
                  <a:lnTo>
                    <a:pt x="2736342" y="753117"/>
                  </a:lnTo>
                  <a:close/>
                </a:path>
                <a:path w="3179445" h="1543050">
                  <a:moveTo>
                    <a:pt x="2784919" y="702063"/>
                  </a:moveTo>
                  <a:lnTo>
                    <a:pt x="2778323" y="701444"/>
                  </a:lnTo>
                  <a:lnTo>
                    <a:pt x="2772156" y="698253"/>
                  </a:lnTo>
                  <a:lnTo>
                    <a:pt x="2767846" y="692729"/>
                  </a:lnTo>
                  <a:lnTo>
                    <a:pt x="2766250" y="686061"/>
                  </a:lnTo>
                  <a:lnTo>
                    <a:pt x="2767226" y="679394"/>
                  </a:lnTo>
                  <a:lnTo>
                    <a:pt x="2770632" y="673869"/>
                  </a:lnTo>
                  <a:lnTo>
                    <a:pt x="2775942" y="669321"/>
                  </a:lnTo>
                  <a:lnTo>
                    <a:pt x="2782252" y="667202"/>
                  </a:lnTo>
                  <a:lnTo>
                    <a:pt x="2788848" y="667654"/>
                  </a:lnTo>
                  <a:lnTo>
                    <a:pt x="2795016" y="670821"/>
                  </a:lnTo>
                  <a:lnTo>
                    <a:pt x="2799326" y="676370"/>
                  </a:lnTo>
                  <a:lnTo>
                    <a:pt x="2800921" y="683204"/>
                  </a:lnTo>
                  <a:lnTo>
                    <a:pt x="2799945" y="690324"/>
                  </a:lnTo>
                  <a:lnTo>
                    <a:pt x="2796540" y="696729"/>
                  </a:lnTo>
                  <a:lnTo>
                    <a:pt x="2791229" y="700397"/>
                  </a:lnTo>
                  <a:lnTo>
                    <a:pt x="2784919" y="702063"/>
                  </a:lnTo>
                  <a:close/>
                </a:path>
                <a:path w="3179445" h="1543050">
                  <a:moveTo>
                    <a:pt x="2830639" y="647199"/>
                  </a:moveTo>
                  <a:lnTo>
                    <a:pt x="2824043" y="647199"/>
                  </a:lnTo>
                  <a:lnTo>
                    <a:pt x="2817876" y="644913"/>
                  </a:lnTo>
                  <a:lnTo>
                    <a:pt x="2813304" y="639579"/>
                  </a:lnTo>
                  <a:lnTo>
                    <a:pt x="2811018" y="633102"/>
                  </a:lnTo>
                  <a:lnTo>
                    <a:pt x="2811018" y="626054"/>
                  </a:lnTo>
                  <a:lnTo>
                    <a:pt x="2813304" y="619005"/>
                  </a:lnTo>
                  <a:lnTo>
                    <a:pt x="2818852" y="614457"/>
                  </a:lnTo>
                  <a:lnTo>
                    <a:pt x="2825686" y="612338"/>
                  </a:lnTo>
                  <a:lnTo>
                    <a:pt x="2832806" y="612790"/>
                  </a:lnTo>
                  <a:lnTo>
                    <a:pt x="2839212" y="615957"/>
                  </a:lnTo>
                  <a:lnTo>
                    <a:pt x="2843760" y="621268"/>
                  </a:lnTo>
                  <a:lnTo>
                    <a:pt x="2845879" y="627578"/>
                  </a:lnTo>
                  <a:lnTo>
                    <a:pt x="2845427" y="634174"/>
                  </a:lnTo>
                  <a:lnTo>
                    <a:pt x="2842260" y="640341"/>
                  </a:lnTo>
                  <a:lnTo>
                    <a:pt x="2836949" y="644913"/>
                  </a:lnTo>
                  <a:lnTo>
                    <a:pt x="2830639" y="647199"/>
                  </a:lnTo>
                  <a:close/>
                </a:path>
                <a:path w="3179445" h="1543050">
                  <a:moveTo>
                    <a:pt x="2867572" y="591431"/>
                  </a:moveTo>
                  <a:lnTo>
                    <a:pt x="2860548" y="588525"/>
                  </a:lnTo>
                  <a:lnTo>
                    <a:pt x="2855737" y="584096"/>
                  </a:lnTo>
                  <a:lnTo>
                    <a:pt x="2852928" y="578238"/>
                  </a:lnTo>
                  <a:lnTo>
                    <a:pt x="2852404" y="571809"/>
                  </a:lnTo>
                  <a:lnTo>
                    <a:pt x="2854452" y="565665"/>
                  </a:lnTo>
                  <a:lnTo>
                    <a:pt x="2858905" y="559998"/>
                  </a:lnTo>
                  <a:lnTo>
                    <a:pt x="2864929" y="556902"/>
                  </a:lnTo>
                  <a:lnTo>
                    <a:pt x="2871811" y="556664"/>
                  </a:lnTo>
                  <a:lnTo>
                    <a:pt x="2878836" y="559569"/>
                  </a:lnTo>
                  <a:lnTo>
                    <a:pt x="2883646" y="563999"/>
                  </a:lnTo>
                  <a:lnTo>
                    <a:pt x="2886456" y="569856"/>
                  </a:lnTo>
                  <a:lnTo>
                    <a:pt x="2886979" y="576286"/>
                  </a:lnTo>
                  <a:lnTo>
                    <a:pt x="2884932" y="582429"/>
                  </a:lnTo>
                  <a:lnTo>
                    <a:pt x="2880479" y="588097"/>
                  </a:lnTo>
                  <a:lnTo>
                    <a:pt x="2874454" y="591192"/>
                  </a:lnTo>
                  <a:lnTo>
                    <a:pt x="2867572" y="591431"/>
                  </a:lnTo>
                  <a:close/>
                </a:path>
                <a:path w="3179445" h="1543050">
                  <a:moveTo>
                    <a:pt x="2904815" y="533542"/>
                  </a:moveTo>
                  <a:lnTo>
                    <a:pt x="2898648" y="530613"/>
                  </a:lnTo>
                  <a:lnTo>
                    <a:pt x="2893861" y="525303"/>
                  </a:lnTo>
                  <a:lnTo>
                    <a:pt x="2891218" y="518993"/>
                  </a:lnTo>
                  <a:lnTo>
                    <a:pt x="2891147" y="512397"/>
                  </a:lnTo>
                  <a:lnTo>
                    <a:pt x="2894076" y="506229"/>
                  </a:lnTo>
                  <a:lnTo>
                    <a:pt x="2899386" y="501443"/>
                  </a:lnTo>
                  <a:lnTo>
                    <a:pt x="2905696" y="498800"/>
                  </a:lnTo>
                  <a:lnTo>
                    <a:pt x="2912292" y="498729"/>
                  </a:lnTo>
                  <a:lnTo>
                    <a:pt x="2918460" y="501657"/>
                  </a:lnTo>
                  <a:lnTo>
                    <a:pt x="2923246" y="506968"/>
                  </a:lnTo>
                  <a:lnTo>
                    <a:pt x="2925889" y="513278"/>
                  </a:lnTo>
                  <a:lnTo>
                    <a:pt x="2925961" y="519874"/>
                  </a:lnTo>
                  <a:lnTo>
                    <a:pt x="2923032" y="526041"/>
                  </a:lnTo>
                  <a:lnTo>
                    <a:pt x="2917721" y="530828"/>
                  </a:lnTo>
                  <a:lnTo>
                    <a:pt x="2911411" y="533471"/>
                  </a:lnTo>
                  <a:lnTo>
                    <a:pt x="2904815" y="533542"/>
                  </a:lnTo>
                  <a:close/>
                </a:path>
                <a:path w="3179445" h="1543050">
                  <a:moveTo>
                    <a:pt x="2943772" y="474106"/>
                  </a:moveTo>
                  <a:lnTo>
                    <a:pt x="2936748" y="471177"/>
                  </a:lnTo>
                  <a:lnTo>
                    <a:pt x="2931961" y="466748"/>
                  </a:lnTo>
                  <a:lnTo>
                    <a:pt x="2929318" y="460890"/>
                  </a:lnTo>
                  <a:lnTo>
                    <a:pt x="2929247" y="454461"/>
                  </a:lnTo>
                  <a:lnTo>
                    <a:pt x="2932176" y="448317"/>
                  </a:lnTo>
                  <a:lnTo>
                    <a:pt x="2936629" y="442864"/>
                  </a:lnTo>
                  <a:lnTo>
                    <a:pt x="2942653" y="440126"/>
                  </a:lnTo>
                  <a:lnTo>
                    <a:pt x="2949535" y="439959"/>
                  </a:lnTo>
                  <a:lnTo>
                    <a:pt x="2956560" y="442221"/>
                  </a:lnTo>
                  <a:lnTo>
                    <a:pt x="2961132" y="446889"/>
                  </a:lnTo>
                  <a:lnTo>
                    <a:pt x="2963418" y="453270"/>
                  </a:lnTo>
                  <a:lnTo>
                    <a:pt x="2963418" y="460224"/>
                  </a:lnTo>
                  <a:lnTo>
                    <a:pt x="2961132" y="466605"/>
                  </a:lnTo>
                  <a:lnTo>
                    <a:pt x="2956679" y="471392"/>
                  </a:lnTo>
                  <a:lnTo>
                    <a:pt x="2950654" y="474035"/>
                  </a:lnTo>
                  <a:lnTo>
                    <a:pt x="2943772" y="474106"/>
                  </a:lnTo>
                  <a:close/>
                </a:path>
                <a:path w="3179445" h="1543050">
                  <a:moveTo>
                    <a:pt x="2980348" y="413789"/>
                  </a:moveTo>
                  <a:lnTo>
                    <a:pt x="2973324" y="411741"/>
                  </a:lnTo>
                  <a:lnTo>
                    <a:pt x="2968513" y="407312"/>
                  </a:lnTo>
                  <a:lnTo>
                    <a:pt x="2965704" y="401454"/>
                  </a:lnTo>
                  <a:lnTo>
                    <a:pt x="2965180" y="395025"/>
                  </a:lnTo>
                  <a:lnTo>
                    <a:pt x="2967228" y="388881"/>
                  </a:lnTo>
                  <a:lnTo>
                    <a:pt x="2971657" y="383190"/>
                  </a:lnTo>
                  <a:lnTo>
                    <a:pt x="2977515" y="379928"/>
                  </a:lnTo>
                  <a:lnTo>
                    <a:pt x="2983944" y="379237"/>
                  </a:lnTo>
                  <a:lnTo>
                    <a:pt x="2990088" y="381261"/>
                  </a:lnTo>
                  <a:lnTo>
                    <a:pt x="2995779" y="385714"/>
                  </a:lnTo>
                  <a:lnTo>
                    <a:pt x="2999041" y="391739"/>
                  </a:lnTo>
                  <a:lnTo>
                    <a:pt x="2999732" y="398621"/>
                  </a:lnTo>
                  <a:lnTo>
                    <a:pt x="2997708" y="405645"/>
                  </a:lnTo>
                  <a:lnTo>
                    <a:pt x="2993255" y="410456"/>
                  </a:lnTo>
                  <a:lnTo>
                    <a:pt x="2987230" y="413265"/>
                  </a:lnTo>
                  <a:lnTo>
                    <a:pt x="2980348" y="413789"/>
                  </a:lnTo>
                  <a:close/>
                </a:path>
                <a:path w="3179445" h="1543050">
                  <a:moveTo>
                    <a:pt x="3013876" y="352591"/>
                  </a:moveTo>
                  <a:lnTo>
                    <a:pt x="3006852" y="350781"/>
                  </a:lnTo>
                  <a:lnTo>
                    <a:pt x="3001160" y="346352"/>
                  </a:lnTo>
                  <a:lnTo>
                    <a:pt x="2997898" y="340494"/>
                  </a:lnTo>
                  <a:lnTo>
                    <a:pt x="2997208" y="334065"/>
                  </a:lnTo>
                  <a:lnTo>
                    <a:pt x="2999232" y="327921"/>
                  </a:lnTo>
                  <a:lnTo>
                    <a:pt x="3003661" y="322206"/>
                  </a:lnTo>
                  <a:lnTo>
                    <a:pt x="3009519" y="318777"/>
                  </a:lnTo>
                  <a:lnTo>
                    <a:pt x="3015948" y="317634"/>
                  </a:lnTo>
                  <a:lnTo>
                    <a:pt x="3022092" y="318777"/>
                  </a:lnTo>
                  <a:lnTo>
                    <a:pt x="3027807" y="323230"/>
                  </a:lnTo>
                  <a:lnTo>
                    <a:pt x="3031236" y="329255"/>
                  </a:lnTo>
                  <a:lnTo>
                    <a:pt x="3032379" y="336137"/>
                  </a:lnTo>
                  <a:lnTo>
                    <a:pt x="3031236" y="343161"/>
                  </a:lnTo>
                  <a:lnTo>
                    <a:pt x="3026783" y="348210"/>
                  </a:lnTo>
                  <a:lnTo>
                    <a:pt x="3020758" y="351543"/>
                  </a:lnTo>
                  <a:lnTo>
                    <a:pt x="3013876" y="352591"/>
                  </a:lnTo>
                  <a:close/>
                </a:path>
                <a:path w="3179445" h="1543050">
                  <a:moveTo>
                    <a:pt x="3046523" y="290107"/>
                  </a:moveTo>
                  <a:lnTo>
                    <a:pt x="3040380" y="288297"/>
                  </a:lnTo>
                  <a:lnTo>
                    <a:pt x="3034450" y="284726"/>
                  </a:lnTo>
                  <a:lnTo>
                    <a:pt x="3030664" y="279153"/>
                  </a:lnTo>
                  <a:lnTo>
                    <a:pt x="3029450" y="272438"/>
                  </a:lnTo>
                  <a:lnTo>
                    <a:pt x="3031236" y="265437"/>
                  </a:lnTo>
                  <a:lnTo>
                    <a:pt x="3035450" y="259722"/>
                  </a:lnTo>
                  <a:lnTo>
                    <a:pt x="3040951" y="256293"/>
                  </a:lnTo>
                  <a:lnTo>
                    <a:pt x="3047309" y="255150"/>
                  </a:lnTo>
                  <a:lnTo>
                    <a:pt x="3054096" y="256293"/>
                  </a:lnTo>
                  <a:lnTo>
                    <a:pt x="3059811" y="260746"/>
                  </a:lnTo>
                  <a:lnTo>
                    <a:pt x="3063240" y="266771"/>
                  </a:lnTo>
                  <a:lnTo>
                    <a:pt x="3064383" y="273653"/>
                  </a:lnTo>
                  <a:lnTo>
                    <a:pt x="3063240" y="280677"/>
                  </a:lnTo>
                  <a:lnTo>
                    <a:pt x="3058810" y="285726"/>
                  </a:lnTo>
                  <a:lnTo>
                    <a:pt x="3052953" y="289059"/>
                  </a:lnTo>
                  <a:lnTo>
                    <a:pt x="3046523" y="290107"/>
                  </a:lnTo>
                  <a:close/>
                </a:path>
                <a:path w="3179445" h="1543050">
                  <a:moveTo>
                    <a:pt x="3077003" y="226956"/>
                  </a:moveTo>
                  <a:lnTo>
                    <a:pt x="3070860" y="225813"/>
                  </a:lnTo>
                  <a:lnTo>
                    <a:pt x="3064930" y="221599"/>
                  </a:lnTo>
                  <a:lnTo>
                    <a:pt x="3061144" y="216098"/>
                  </a:lnTo>
                  <a:lnTo>
                    <a:pt x="3059930" y="209740"/>
                  </a:lnTo>
                  <a:lnTo>
                    <a:pt x="3061716" y="202953"/>
                  </a:lnTo>
                  <a:lnTo>
                    <a:pt x="3065287" y="197024"/>
                  </a:lnTo>
                  <a:lnTo>
                    <a:pt x="3070860" y="193238"/>
                  </a:lnTo>
                  <a:lnTo>
                    <a:pt x="3077575" y="192024"/>
                  </a:lnTo>
                  <a:lnTo>
                    <a:pt x="3084576" y="193809"/>
                  </a:lnTo>
                  <a:lnTo>
                    <a:pt x="3090291" y="197381"/>
                  </a:lnTo>
                  <a:lnTo>
                    <a:pt x="3093720" y="202953"/>
                  </a:lnTo>
                  <a:lnTo>
                    <a:pt x="3094863" y="209669"/>
                  </a:lnTo>
                  <a:lnTo>
                    <a:pt x="3093720" y="216669"/>
                  </a:lnTo>
                  <a:lnTo>
                    <a:pt x="3089290" y="222384"/>
                  </a:lnTo>
                  <a:lnTo>
                    <a:pt x="3083433" y="225813"/>
                  </a:lnTo>
                  <a:lnTo>
                    <a:pt x="3077003" y="226956"/>
                  </a:lnTo>
                  <a:close/>
                </a:path>
                <a:path w="3179445" h="1543050">
                  <a:moveTo>
                    <a:pt x="3106816" y="163591"/>
                  </a:moveTo>
                  <a:lnTo>
                    <a:pt x="3099816" y="161805"/>
                  </a:lnTo>
                  <a:lnTo>
                    <a:pt x="3093886" y="158234"/>
                  </a:lnTo>
                  <a:lnTo>
                    <a:pt x="3090100" y="152661"/>
                  </a:lnTo>
                  <a:lnTo>
                    <a:pt x="3088886" y="145946"/>
                  </a:lnTo>
                  <a:lnTo>
                    <a:pt x="3090672" y="138945"/>
                  </a:lnTo>
                  <a:lnTo>
                    <a:pt x="3094243" y="133873"/>
                  </a:lnTo>
                  <a:lnTo>
                    <a:pt x="3099816" y="130373"/>
                  </a:lnTo>
                  <a:lnTo>
                    <a:pt x="3106531" y="128873"/>
                  </a:lnTo>
                  <a:lnTo>
                    <a:pt x="3113532" y="129801"/>
                  </a:lnTo>
                  <a:lnTo>
                    <a:pt x="3119247" y="133373"/>
                  </a:lnTo>
                  <a:lnTo>
                    <a:pt x="3122676" y="138945"/>
                  </a:lnTo>
                  <a:lnTo>
                    <a:pt x="3123819" y="145661"/>
                  </a:lnTo>
                  <a:lnTo>
                    <a:pt x="3122676" y="152661"/>
                  </a:lnTo>
                  <a:lnTo>
                    <a:pt x="3119104" y="158591"/>
                  </a:lnTo>
                  <a:lnTo>
                    <a:pt x="3113532" y="162377"/>
                  </a:lnTo>
                  <a:lnTo>
                    <a:pt x="3106816" y="163591"/>
                  </a:lnTo>
                  <a:close/>
                </a:path>
                <a:path w="3179445" h="1543050">
                  <a:moveTo>
                    <a:pt x="3135772" y="99583"/>
                  </a:moveTo>
                  <a:lnTo>
                    <a:pt x="3128772" y="97797"/>
                  </a:lnTo>
                  <a:lnTo>
                    <a:pt x="3122818" y="94464"/>
                  </a:lnTo>
                  <a:lnTo>
                    <a:pt x="3118866" y="89415"/>
                  </a:lnTo>
                  <a:lnTo>
                    <a:pt x="3117199" y="83224"/>
                  </a:lnTo>
                  <a:lnTo>
                    <a:pt x="3118104" y="76461"/>
                  </a:lnTo>
                  <a:lnTo>
                    <a:pt x="3121675" y="70508"/>
                  </a:lnTo>
                  <a:lnTo>
                    <a:pt x="3127248" y="66555"/>
                  </a:lnTo>
                  <a:lnTo>
                    <a:pt x="3133963" y="64889"/>
                  </a:lnTo>
                  <a:lnTo>
                    <a:pt x="3140964" y="65793"/>
                  </a:lnTo>
                  <a:lnTo>
                    <a:pt x="3146917" y="69365"/>
                  </a:lnTo>
                  <a:lnTo>
                    <a:pt x="3150870" y="74937"/>
                  </a:lnTo>
                  <a:lnTo>
                    <a:pt x="3152536" y="81653"/>
                  </a:lnTo>
                  <a:lnTo>
                    <a:pt x="3151632" y="88653"/>
                  </a:lnTo>
                  <a:lnTo>
                    <a:pt x="3148060" y="94583"/>
                  </a:lnTo>
                  <a:lnTo>
                    <a:pt x="3142488" y="98369"/>
                  </a:lnTo>
                  <a:lnTo>
                    <a:pt x="3135772" y="99583"/>
                  </a:lnTo>
                  <a:close/>
                </a:path>
                <a:path w="3179445" h="1543050">
                  <a:moveTo>
                    <a:pt x="3161680" y="34718"/>
                  </a:moveTo>
                  <a:lnTo>
                    <a:pt x="3154680" y="33789"/>
                  </a:lnTo>
                  <a:lnTo>
                    <a:pt x="3148965" y="29575"/>
                  </a:lnTo>
                  <a:lnTo>
                    <a:pt x="3145536" y="24074"/>
                  </a:lnTo>
                  <a:lnTo>
                    <a:pt x="3144393" y="17716"/>
                  </a:lnTo>
                  <a:lnTo>
                    <a:pt x="3145536" y="10929"/>
                  </a:lnTo>
                  <a:lnTo>
                    <a:pt x="3149107" y="5000"/>
                  </a:lnTo>
                  <a:lnTo>
                    <a:pt x="3154680" y="1214"/>
                  </a:lnTo>
                  <a:lnTo>
                    <a:pt x="3161395" y="0"/>
                  </a:lnTo>
                  <a:lnTo>
                    <a:pt x="3168396" y="1785"/>
                  </a:lnTo>
                  <a:lnTo>
                    <a:pt x="3174325" y="5357"/>
                  </a:lnTo>
                  <a:lnTo>
                    <a:pt x="3178111" y="10929"/>
                  </a:lnTo>
                  <a:lnTo>
                    <a:pt x="3179326" y="17645"/>
                  </a:lnTo>
                  <a:lnTo>
                    <a:pt x="3177540" y="24645"/>
                  </a:lnTo>
                  <a:lnTo>
                    <a:pt x="3173968" y="29718"/>
                  </a:lnTo>
                  <a:lnTo>
                    <a:pt x="3168396" y="33218"/>
                  </a:lnTo>
                  <a:lnTo>
                    <a:pt x="3161680" y="347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81125" y="845273"/>
            <a:ext cx="189230" cy="24028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3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2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0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2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7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0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6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2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5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0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4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2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3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20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endParaRPr sz="850">
              <a:latin typeface="Carlito"/>
              <a:cs typeface="Carlito"/>
            </a:endParaRPr>
          </a:p>
          <a:p>
            <a:pPr marL="33020">
              <a:lnSpc>
                <a:spcPct val="100000"/>
              </a:lnSpc>
              <a:spcBef>
                <a:spcPts val="15"/>
              </a:spcBef>
            </a:pPr>
            <a:r>
              <a:rPr sz="850" spc="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3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4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5</a:t>
            </a:r>
            <a:endParaRPr sz="85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850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0,</a:t>
            </a:r>
            <a:r>
              <a:rPr sz="850" spc="15" dirty="0">
                <a:solidFill>
                  <a:srgbClr val="585858"/>
                </a:solidFill>
                <a:latin typeface="Carlito"/>
                <a:cs typeface="Carlito"/>
              </a:rPr>
              <a:t>6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0808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37046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73285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7981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44165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78861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3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5099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4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51337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5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86034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6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22272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7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56961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93199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29403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64093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00331" y="2446658"/>
            <a:ext cx="138430" cy="2533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850" spc="-10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85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02383" y="1315568"/>
            <a:ext cx="150495" cy="148653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Температурная </a:t>
            </a:r>
            <a:r>
              <a:rPr sz="850" b="1" spc="20" dirty="0">
                <a:solidFill>
                  <a:srgbClr val="585858"/>
                </a:solidFill>
                <a:latin typeface="Times New Roman"/>
                <a:cs typeface="Times New Roman"/>
              </a:rPr>
              <a:t>аномалия</a:t>
            </a:r>
            <a:r>
              <a:rPr sz="850" b="1" spc="-1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825" b="1" spc="37" baseline="25252" dirty="0">
                <a:solidFill>
                  <a:srgbClr val="585858"/>
                </a:solidFill>
                <a:latin typeface="Times New Roman"/>
                <a:cs typeface="Times New Roman"/>
              </a:rPr>
              <a:t>о</a:t>
            </a:r>
            <a:r>
              <a:rPr sz="850" b="1" spc="25" dirty="0">
                <a:solidFill>
                  <a:srgbClr val="585858"/>
                </a:solidFill>
                <a:latin typeface="Times New Roman"/>
                <a:cs typeface="Times New Roman"/>
              </a:rPr>
              <a:t>С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58071" y="3181593"/>
            <a:ext cx="31940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spc="10" dirty="0">
                <a:solidFill>
                  <a:srgbClr val="585858"/>
                </a:solidFill>
                <a:latin typeface="Carlito"/>
                <a:cs typeface="Carlito"/>
              </a:rPr>
              <a:t>Г</a:t>
            </a:r>
            <a:r>
              <a:rPr sz="1100" dirty="0">
                <a:solidFill>
                  <a:srgbClr val="585858"/>
                </a:solidFill>
                <a:latin typeface="Carlito"/>
                <a:cs typeface="Carlito"/>
              </a:rPr>
              <a:t>о</a:t>
            </a:r>
            <a:r>
              <a:rPr sz="1100" spc="-10" dirty="0">
                <a:solidFill>
                  <a:srgbClr val="585858"/>
                </a:solidFill>
                <a:latin typeface="Carlito"/>
                <a:cs typeface="Carlito"/>
              </a:rPr>
              <a:t>д</a:t>
            </a:r>
            <a:r>
              <a:rPr sz="1100" dirty="0">
                <a:solidFill>
                  <a:srgbClr val="585858"/>
                </a:solidFill>
                <a:latin typeface="Carlito"/>
                <a:cs typeface="Carlito"/>
              </a:rPr>
              <a:t>ы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5005" y="729418"/>
            <a:ext cx="29730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585858"/>
                </a:solidFill>
                <a:latin typeface="Times New Roman"/>
                <a:cs typeface="Times New Roman"/>
              </a:rPr>
              <a:t>Температурная </a:t>
            </a:r>
            <a:r>
              <a:rPr sz="13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аномалия</a:t>
            </a:r>
            <a:r>
              <a:rPr sz="1300" b="1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585858"/>
                </a:solidFill>
                <a:latin typeface="Times New Roman"/>
                <a:cs typeface="Times New Roman"/>
              </a:rPr>
              <a:t>суши-океана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09116" y="646049"/>
            <a:ext cx="8598535" cy="2865755"/>
            <a:chOff x="809116" y="646049"/>
            <a:chExt cx="8598535" cy="2865755"/>
          </a:xfrm>
        </p:grpSpPr>
        <p:sp>
          <p:nvSpPr>
            <p:cNvPr id="35" name="object 35"/>
            <p:cNvSpPr/>
            <p:nvPr/>
          </p:nvSpPr>
          <p:spPr>
            <a:xfrm>
              <a:off x="819911" y="656844"/>
              <a:ext cx="4087495" cy="2844165"/>
            </a:xfrm>
            <a:custGeom>
              <a:avLst/>
              <a:gdLst/>
              <a:ahLst/>
              <a:cxnLst/>
              <a:rect l="l" t="t" r="r" b="b"/>
              <a:pathLst>
                <a:path w="4087495" h="2844165">
                  <a:moveTo>
                    <a:pt x="0" y="0"/>
                  </a:moveTo>
                  <a:lnTo>
                    <a:pt x="4087368" y="0"/>
                  </a:lnTo>
                  <a:lnTo>
                    <a:pt x="4087368" y="2843784"/>
                  </a:lnTo>
                  <a:lnTo>
                    <a:pt x="0" y="2843784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02580" y="656844"/>
              <a:ext cx="4005579" cy="2854960"/>
            </a:xfrm>
            <a:custGeom>
              <a:avLst/>
              <a:gdLst/>
              <a:ahLst/>
              <a:cxnLst/>
              <a:rect l="l" t="t" r="r" b="b"/>
              <a:pathLst>
                <a:path w="4005579" h="2854960">
                  <a:moveTo>
                    <a:pt x="4005072" y="2854452"/>
                  </a:moveTo>
                  <a:lnTo>
                    <a:pt x="0" y="2854452"/>
                  </a:lnTo>
                  <a:lnTo>
                    <a:pt x="0" y="0"/>
                  </a:lnTo>
                  <a:lnTo>
                    <a:pt x="4005072" y="0"/>
                  </a:lnTo>
                  <a:lnTo>
                    <a:pt x="4005072" y="2854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129527" y="1050036"/>
              <a:ext cx="2985770" cy="2056130"/>
            </a:xfrm>
            <a:custGeom>
              <a:avLst/>
              <a:gdLst/>
              <a:ahLst/>
              <a:cxnLst/>
              <a:rect l="l" t="t" r="r" b="b"/>
              <a:pathLst>
                <a:path w="2985770" h="2056130">
                  <a:moveTo>
                    <a:pt x="0" y="2055876"/>
                  </a:moveTo>
                  <a:lnTo>
                    <a:pt x="2985516" y="2055876"/>
                  </a:lnTo>
                </a:path>
                <a:path w="2985770" h="2056130">
                  <a:moveTo>
                    <a:pt x="0" y="1370076"/>
                  </a:moveTo>
                  <a:lnTo>
                    <a:pt x="2985516" y="1370076"/>
                  </a:lnTo>
                </a:path>
                <a:path w="2985770" h="2056130">
                  <a:moveTo>
                    <a:pt x="0" y="1027176"/>
                  </a:moveTo>
                  <a:lnTo>
                    <a:pt x="2985516" y="1027176"/>
                  </a:lnTo>
                </a:path>
                <a:path w="2985770" h="2056130">
                  <a:moveTo>
                    <a:pt x="0" y="685800"/>
                  </a:moveTo>
                  <a:lnTo>
                    <a:pt x="2985516" y="685800"/>
                  </a:lnTo>
                </a:path>
                <a:path w="2985770" h="2056130">
                  <a:moveTo>
                    <a:pt x="0" y="342900"/>
                  </a:moveTo>
                  <a:lnTo>
                    <a:pt x="2985516" y="342900"/>
                  </a:lnTo>
                </a:path>
                <a:path w="2985770" h="2056130">
                  <a:moveTo>
                    <a:pt x="0" y="0"/>
                  </a:moveTo>
                  <a:lnTo>
                    <a:pt x="2985516" y="0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627876" y="1050036"/>
              <a:ext cx="2487295" cy="2056130"/>
            </a:xfrm>
            <a:custGeom>
              <a:avLst/>
              <a:gdLst/>
              <a:ahLst/>
              <a:cxnLst/>
              <a:rect l="l" t="t" r="r" b="b"/>
              <a:pathLst>
                <a:path w="2487295" h="2056130">
                  <a:moveTo>
                    <a:pt x="0" y="0"/>
                  </a:moveTo>
                  <a:lnTo>
                    <a:pt x="0" y="2055876"/>
                  </a:lnTo>
                </a:path>
                <a:path w="2487295" h="2056130">
                  <a:moveTo>
                    <a:pt x="498348" y="0"/>
                  </a:moveTo>
                  <a:lnTo>
                    <a:pt x="498348" y="2055876"/>
                  </a:lnTo>
                </a:path>
                <a:path w="2487295" h="2056130">
                  <a:moveTo>
                    <a:pt x="995172" y="0"/>
                  </a:moveTo>
                  <a:lnTo>
                    <a:pt x="995172" y="2055876"/>
                  </a:lnTo>
                </a:path>
                <a:path w="2487295" h="2056130">
                  <a:moveTo>
                    <a:pt x="1493520" y="0"/>
                  </a:moveTo>
                  <a:lnTo>
                    <a:pt x="1493520" y="2055876"/>
                  </a:lnTo>
                </a:path>
                <a:path w="2487295" h="2056130">
                  <a:moveTo>
                    <a:pt x="1988820" y="0"/>
                  </a:moveTo>
                  <a:lnTo>
                    <a:pt x="1988820" y="2055876"/>
                  </a:lnTo>
                </a:path>
                <a:path w="2487295" h="2056130">
                  <a:moveTo>
                    <a:pt x="2487168" y="0"/>
                  </a:moveTo>
                  <a:lnTo>
                    <a:pt x="2487168" y="2055876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29527" y="1050036"/>
              <a:ext cx="2985770" cy="2056130"/>
            </a:xfrm>
            <a:custGeom>
              <a:avLst/>
              <a:gdLst/>
              <a:ahLst/>
              <a:cxnLst/>
              <a:rect l="l" t="t" r="r" b="b"/>
              <a:pathLst>
                <a:path w="2985770" h="2056130">
                  <a:moveTo>
                    <a:pt x="0" y="0"/>
                  </a:moveTo>
                  <a:lnTo>
                    <a:pt x="2985516" y="0"/>
                  </a:lnTo>
                  <a:lnTo>
                    <a:pt x="2985516" y="2055876"/>
                  </a:lnTo>
                  <a:lnTo>
                    <a:pt x="0" y="2055876"/>
                  </a:lnTo>
                  <a:lnTo>
                    <a:pt x="0" y="0"/>
                  </a:lnTo>
                  <a:close/>
                </a:path>
              </a:pathLst>
            </a:custGeom>
            <a:ln w="16764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29527" y="1050036"/>
              <a:ext cx="0" cy="2056130"/>
            </a:xfrm>
            <a:custGeom>
              <a:avLst/>
              <a:gdLst/>
              <a:ahLst/>
              <a:cxnLst/>
              <a:rect l="l" t="t" r="r" b="b"/>
              <a:pathLst>
                <a:path h="2056130">
                  <a:moveTo>
                    <a:pt x="0" y="2055876"/>
                  </a:moveTo>
                  <a:lnTo>
                    <a:pt x="0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129527" y="2763012"/>
              <a:ext cx="2985770" cy="0"/>
            </a:xfrm>
            <a:custGeom>
              <a:avLst/>
              <a:gdLst/>
              <a:ahLst/>
              <a:cxnLst/>
              <a:rect l="l" t="t" r="r" b="b"/>
              <a:pathLst>
                <a:path w="2985770">
                  <a:moveTo>
                    <a:pt x="0" y="0"/>
                  </a:moveTo>
                  <a:lnTo>
                    <a:pt x="2985516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68212" y="27081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68212" y="27081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321551" y="28437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321551" y="28437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359651" y="251917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359651" y="251917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28231" y="267309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28231" y="267309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13575" y="26212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13575" y="26212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94347" y="281025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594347" y="281025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41591" y="287883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41591" y="287883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16267" y="25877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716267" y="25877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04659" y="267309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04659" y="267309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798563" y="287883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798563" y="287883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800087" y="29641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800087" y="29641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891527" y="3049523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891527" y="3049523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949439" y="253593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949439" y="253593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992112" y="263956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992112" y="263956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056119" y="224485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056119" y="224485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995921" y="2378201"/>
              <a:ext cx="86867" cy="1173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091934" y="2515361"/>
              <a:ext cx="91439" cy="822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178039" y="239877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178039" y="239877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45096" y="217627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45096" y="217627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318248" y="222808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318248" y="222808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359396" y="222808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359396" y="222808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371587" y="20223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371587" y="20223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374635" y="217627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374635" y="217627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388351" y="255269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388351" y="255269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385303" y="233019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385303" y="233019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12735" y="20055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12735" y="20055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458456" y="198882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458456" y="198882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520939" y="23652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20939" y="23652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543799" y="164592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43799" y="164592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552944" y="19019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552944" y="19019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586471" y="210769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586471" y="210769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650480" y="222808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50480" y="222808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680197" y="1898142"/>
              <a:ext cx="108204" cy="838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871458" y="150876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871458" y="150876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013191" y="16794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013191" y="16794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125967" y="156057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125967" y="156057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217406" y="157734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217406" y="157734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328658" y="17830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328658" y="178308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294369" y="1590294"/>
              <a:ext cx="108203" cy="100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444483" y="16794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444483" y="167944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537447" y="16626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537447" y="166268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574785" y="1540002"/>
              <a:ext cx="97535" cy="990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645651" y="14066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645651" y="140665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19812"/>
                  </a:moveTo>
                  <a:lnTo>
                    <a:pt x="39552" y="28289"/>
                  </a:lnTo>
                  <a:lnTo>
                    <a:pt x="35242" y="35052"/>
                  </a:lnTo>
                  <a:lnTo>
                    <a:pt x="28932" y="39528"/>
                  </a:lnTo>
                  <a:lnTo>
                    <a:pt x="21336" y="41148"/>
                  </a:lnTo>
                  <a:lnTo>
                    <a:pt x="12858" y="39528"/>
                  </a:lnTo>
                  <a:lnTo>
                    <a:pt x="6096" y="35052"/>
                  </a:lnTo>
                  <a:lnTo>
                    <a:pt x="1619" y="28289"/>
                  </a:lnTo>
                  <a:lnTo>
                    <a:pt x="0" y="19812"/>
                  </a:lnTo>
                  <a:lnTo>
                    <a:pt x="1619" y="12215"/>
                  </a:lnTo>
                  <a:lnTo>
                    <a:pt x="6096" y="5905"/>
                  </a:lnTo>
                  <a:lnTo>
                    <a:pt x="12858" y="1595"/>
                  </a:lnTo>
                  <a:lnTo>
                    <a:pt x="21336" y="0"/>
                  </a:lnTo>
                  <a:lnTo>
                    <a:pt x="28932" y="1595"/>
                  </a:lnTo>
                  <a:lnTo>
                    <a:pt x="35242" y="5905"/>
                  </a:lnTo>
                  <a:lnTo>
                    <a:pt x="39552" y="12215"/>
                  </a:lnTo>
                  <a:lnTo>
                    <a:pt x="41148" y="19812"/>
                  </a:lnTo>
                </a:path>
              </a:pathLst>
            </a:custGeom>
            <a:ln w="762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268377" y="1554289"/>
              <a:ext cx="2372995" cy="1253490"/>
            </a:xfrm>
            <a:custGeom>
              <a:avLst/>
              <a:gdLst/>
              <a:ahLst/>
              <a:cxnLst/>
              <a:rect l="l" t="t" r="r" b="b"/>
              <a:pathLst>
                <a:path w="2372995" h="1253489">
                  <a:moveTo>
                    <a:pt x="18026" y="1152167"/>
                  </a:moveTo>
                  <a:lnTo>
                    <a:pt x="10501" y="1149286"/>
                  </a:lnTo>
                  <a:lnTo>
                    <a:pt x="3952" y="1143690"/>
                  </a:lnTo>
                  <a:lnTo>
                    <a:pt x="404" y="1136523"/>
                  </a:lnTo>
                  <a:lnTo>
                    <a:pt x="0" y="1128498"/>
                  </a:lnTo>
                  <a:lnTo>
                    <a:pt x="2881" y="1120330"/>
                  </a:lnTo>
                  <a:lnTo>
                    <a:pt x="8477" y="1114425"/>
                  </a:lnTo>
                  <a:lnTo>
                    <a:pt x="15644" y="1110805"/>
                  </a:lnTo>
                  <a:lnTo>
                    <a:pt x="23669" y="1110043"/>
                  </a:lnTo>
                  <a:lnTo>
                    <a:pt x="31837" y="1112710"/>
                  </a:lnTo>
                  <a:lnTo>
                    <a:pt x="37528" y="1118520"/>
                  </a:lnTo>
                  <a:lnTo>
                    <a:pt x="40790" y="1126045"/>
                  </a:lnTo>
                  <a:lnTo>
                    <a:pt x="41481" y="1134141"/>
                  </a:lnTo>
                  <a:lnTo>
                    <a:pt x="39457" y="1141666"/>
                  </a:lnTo>
                  <a:lnTo>
                    <a:pt x="33647" y="1148214"/>
                  </a:lnTo>
                  <a:lnTo>
                    <a:pt x="26122" y="1151763"/>
                  </a:lnTo>
                  <a:lnTo>
                    <a:pt x="18026" y="1152167"/>
                  </a:lnTo>
                  <a:close/>
                </a:path>
                <a:path w="2372995" h="1253489">
                  <a:moveTo>
                    <a:pt x="91821" y="1191577"/>
                  </a:moveTo>
                  <a:lnTo>
                    <a:pt x="83653" y="1188910"/>
                  </a:lnTo>
                  <a:lnTo>
                    <a:pt x="77962" y="1183100"/>
                  </a:lnTo>
                  <a:lnTo>
                    <a:pt x="74699" y="1175575"/>
                  </a:lnTo>
                  <a:lnTo>
                    <a:pt x="74009" y="1167479"/>
                  </a:lnTo>
                  <a:lnTo>
                    <a:pt x="76033" y="1159954"/>
                  </a:lnTo>
                  <a:lnTo>
                    <a:pt x="81843" y="1153406"/>
                  </a:lnTo>
                  <a:lnTo>
                    <a:pt x="89368" y="1149858"/>
                  </a:lnTo>
                  <a:lnTo>
                    <a:pt x="97464" y="1149453"/>
                  </a:lnTo>
                  <a:lnTo>
                    <a:pt x="104989" y="1152334"/>
                  </a:lnTo>
                  <a:lnTo>
                    <a:pt x="111537" y="1157930"/>
                  </a:lnTo>
                  <a:lnTo>
                    <a:pt x="115085" y="1165098"/>
                  </a:lnTo>
                  <a:lnTo>
                    <a:pt x="115490" y="1173122"/>
                  </a:lnTo>
                  <a:lnTo>
                    <a:pt x="112609" y="1181290"/>
                  </a:lnTo>
                  <a:lnTo>
                    <a:pt x="107013" y="1187196"/>
                  </a:lnTo>
                  <a:lnTo>
                    <a:pt x="99845" y="1190815"/>
                  </a:lnTo>
                  <a:lnTo>
                    <a:pt x="91821" y="1191577"/>
                  </a:lnTo>
                  <a:close/>
                </a:path>
                <a:path w="2372995" h="1253489">
                  <a:moveTo>
                    <a:pt x="172569" y="1222676"/>
                  </a:moveTo>
                  <a:lnTo>
                    <a:pt x="164425" y="1220914"/>
                  </a:lnTo>
                  <a:lnTo>
                    <a:pt x="157614" y="1216199"/>
                  </a:lnTo>
                  <a:lnTo>
                    <a:pt x="153376" y="1209484"/>
                  </a:lnTo>
                  <a:lnTo>
                    <a:pt x="151995" y="1201626"/>
                  </a:lnTo>
                  <a:lnTo>
                    <a:pt x="153757" y="1193482"/>
                  </a:lnTo>
                  <a:lnTo>
                    <a:pt x="157591" y="1186672"/>
                  </a:lnTo>
                  <a:lnTo>
                    <a:pt x="163853" y="1182433"/>
                  </a:lnTo>
                  <a:lnTo>
                    <a:pt x="171545" y="1181052"/>
                  </a:lnTo>
                  <a:lnTo>
                    <a:pt x="179665" y="1182814"/>
                  </a:lnTo>
                  <a:lnTo>
                    <a:pt x="187356" y="1186672"/>
                  </a:lnTo>
                  <a:lnTo>
                    <a:pt x="192047" y="1193101"/>
                  </a:lnTo>
                  <a:lnTo>
                    <a:pt x="193595" y="1201245"/>
                  </a:lnTo>
                  <a:lnTo>
                    <a:pt x="191857" y="1210246"/>
                  </a:lnTo>
                  <a:lnTo>
                    <a:pt x="187142" y="1217056"/>
                  </a:lnTo>
                  <a:lnTo>
                    <a:pt x="180427" y="1221295"/>
                  </a:lnTo>
                  <a:lnTo>
                    <a:pt x="172569" y="1222676"/>
                  </a:lnTo>
                  <a:close/>
                </a:path>
                <a:path w="2372995" h="1253489">
                  <a:moveTo>
                    <a:pt x="249769" y="1245298"/>
                  </a:moveTo>
                  <a:lnTo>
                    <a:pt x="249769" y="1243774"/>
                  </a:lnTo>
                  <a:lnTo>
                    <a:pt x="242435" y="1241059"/>
                  </a:lnTo>
                  <a:lnTo>
                    <a:pt x="236815" y="1235773"/>
                  </a:lnTo>
                  <a:lnTo>
                    <a:pt x="233481" y="1228772"/>
                  </a:lnTo>
                  <a:lnTo>
                    <a:pt x="233005" y="1220914"/>
                  </a:lnTo>
                  <a:lnTo>
                    <a:pt x="235743" y="1212699"/>
                  </a:lnTo>
                  <a:lnTo>
                    <a:pt x="241196" y="1206627"/>
                  </a:lnTo>
                  <a:lnTo>
                    <a:pt x="248650" y="1203126"/>
                  </a:lnTo>
                  <a:lnTo>
                    <a:pt x="257389" y="1202626"/>
                  </a:lnTo>
                  <a:lnTo>
                    <a:pt x="264723" y="1206222"/>
                  </a:lnTo>
                  <a:lnTo>
                    <a:pt x="270343" y="1211961"/>
                  </a:lnTo>
                  <a:lnTo>
                    <a:pt x="273677" y="1219128"/>
                  </a:lnTo>
                  <a:lnTo>
                    <a:pt x="274153" y="1227010"/>
                  </a:lnTo>
                  <a:lnTo>
                    <a:pt x="271414" y="1235225"/>
                  </a:lnTo>
                  <a:lnTo>
                    <a:pt x="265961" y="1241298"/>
                  </a:lnTo>
                  <a:lnTo>
                    <a:pt x="258508" y="1244798"/>
                  </a:lnTo>
                  <a:lnTo>
                    <a:pt x="249769" y="1245298"/>
                  </a:lnTo>
                  <a:close/>
                </a:path>
                <a:path w="2372995" h="1253489">
                  <a:moveTo>
                    <a:pt x="338161" y="1252918"/>
                  </a:moveTo>
                  <a:lnTo>
                    <a:pt x="329660" y="1251323"/>
                  </a:lnTo>
                  <a:lnTo>
                    <a:pt x="322730" y="1247013"/>
                  </a:lnTo>
                  <a:lnTo>
                    <a:pt x="317801" y="1240702"/>
                  </a:lnTo>
                  <a:lnTo>
                    <a:pt x="315301" y="1233106"/>
                  </a:lnTo>
                  <a:lnTo>
                    <a:pt x="316896" y="1224605"/>
                  </a:lnTo>
                  <a:lnTo>
                    <a:pt x="321206" y="1217676"/>
                  </a:lnTo>
                  <a:lnTo>
                    <a:pt x="327517" y="1212746"/>
                  </a:lnTo>
                  <a:lnTo>
                    <a:pt x="335113" y="1210246"/>
                  </a:lnTo>
                  <a:lnTo>
                    <a:pt x="343828" y="1211841"/>
                  </a:lnTo>
                  <a:lnTo>
                    <a:pt x="351115" y="1216152"/>
                  </a:lnTo>
                  <a:lnTo>
                    <a:pt x="356115" y="1222462"/>
                  </a:lnTo>
                  <a:lnTo>
                    <a:pt x="357973" y="1230058"/>
                  </a:lnTo>
                  <a:lnTo>
                    <a:pt x="356377" y="1238559"/>
                  </a:lnTo>
                  <a:lnTo>
                    <a:pt x="352067" y="1245489"/>
                  </a:lnTo>
                  <a:lnTo>
                    <a:pt x="345757" y="1250418"/>
                  </a:lnTo>
                  <a:lnTo>
                    <a:pt x="338161" y="1252918"/>
                  </a:lnTo>
                  <a:close/>
                </a:path>
                <a:path w="2372995" h="1253489">
                  <a:moveTo>
                    <a:pt x="423505" y="1243774"/>
                  </a:moveTo>
                  <a:lnTo>
                    <a:pt x="414766" y="1243298"/>
                  </a:lnTo>
                  <a:lnTo>
                    <a:pt x="407312" y="1239964"/>
                  </a:lnTo>
                  <a:lnTo>
                    <a:pt x="401859" y="1234344"/>
                  </a:lnTo>
                  <a:lnTo>
                    <a:pt x="399121" y="1227010"/>
                  </a:lnTo>
                  <a:lnTo>
                    <a:pt x="399597" y="1218271"/>
                  </a:lnTo>
                  <a:lnTo>
                    <a:pt x="402931" y="1210818"/>
                  </a:lnTo>
                  <a:lnTo>
                    <a:pt x="408551" y="1205364"/>
                  </a:lnTo>
                  <a:lnTo>
                    <a:pt x="415885" y="1202626"/>
                  </a:lnTo>
                  <a:lnTo>
                    <a:pt x="424624" y="1203102"/>
                  </a:lnTo>
                  <a:lnTo>
                    <a:pt x="432077" y="1206436"/>
                  </a:lnTo>
                  <a:lnTo>
                    <a:pt x="437530" y="1212056"/>
                  </a:lnTo>
                  <a:lnTo>
                    <a:pt x="440269" y="1219390"/>
                  </a:lnTo>
                  <a:lnTo>
                    <a:pt x="440436" y="1228129"/>
                  </a:lnTo>
                  <a:lnTo>
                    <a:pt x="437030" y="1235583"/>
                  </a:lnTo>
                  <a:lnTo>
                    <a:pt x="431053" y="1241036"/>
                  </a:lnTo>
                  <a:lnTo>
                    <a:pt x="423505" y="1243774"/>
                  </a:lnTo>
                  <a:close/>
                </a:path>
                <a:path w="2372995" h="1253489">
                  <a:moveTo>
                    <a:pt x="499181" y="1221557"/>
                  </a:moveTo>
                  <a:lnTo>
                    <a:pt x="491323" y="1219200"/>
                  </a:lnTo>
                  <a:lnTo>
                    <a:pt x="484608" y="1214270"/>
                  </a:lnTo>
                  <a:lnTo>
                    <a:pt x="479893" y="1207198"/>
                  </a:lnTo>
                  <a:lnTo>
                    <a:pt x="479250" y="1199054"/>
                  </a:lnTo>
                  <a:lnTo>
                    <a:pt x="481607" y="1191196"/>
                  </a:lnTo>
                  <a:lnTo>
                    <a:pt x="486537" y="1184481"/>
                  </a:lnTo>
                  <a:lnTo>
                    <a:pt x="493609" y="1179766"/>
                  </a:lnTo>
                  <a:lnTo>
                    <a:pt x="501753" y="1179123"/>
                  </a:lnTo>
                  <a:lnTo>
                    <a:pt x="509611" y="1181481"/>
                  </a:lnTo>
                  <a:lnTo>
                    <a:pt x="516326" y="1186410"/>
                  </a:lnTo>
                  <a:lnTo>
                    <a:pt x="521041" y="1193482"/>
                  </a:lnTo>
                  <a:lnTo>
                    <a:pt x="521684" y="1201626"/>
                  </a:lnTo>
                  <a:lnTo>
                    <a:pt x="519326" y="1209484"/>
                  </a:lnTo>
                  <a:lnTo>
                    <a:pt x="514397" y="1216199"/>
                  </a:lnTo>
                  <a:lnTo>
                    <a:pt x="507325" y="1220914"/>
                  </a:lnTo>
                  <a:lnTo>
                    <a:pt x="499181" y="1221557"/>
                  </a:lnTo>
                  <a:close/>
                </a:path>
                <a:path w="2372995" h="1253489">
                  <a:moveTo>
                    <a:pt x="579929" y="1187219"/>
                  </a:moveTo>
                  <a:lnTo>
                    <a:pt x="571904" y="1186815"/>
                  </a:lnTo>
                  <a:lnTo>
                    <a:pt x="564737" y="1183266"/>
                  </a:lnTo>
                  <a:lnTo>
                    <a:pt x="559141" y="1176718"/>
                  </a:lnTo>
                  <a:lnTo>
                    <a:pt x="556260" y="1169193"/>
                  </a:lnTo>
                  <a:lnTo>
                    <a:pt x="556664" y="1161097"/>
                  </a:lnTo>
                  <a:lnTo>
                    <a:pt x="560212" y="1153572"/>
                  </a:lnTo>
                  <a:lnTo>
                    <a:pt x="566761" y="1147762"/>
                  </a:lnTo>
                  <a:lnTo>
                    <a:pt x="574262" y="1144881"/>
                  </a:lnTo>
                  <a:lnTo>
                    <a:pt x="582191" y="1145286"/>
                  </a:lnTo>
                  <a:lnTo>
                    <a:pt x="589264" y="1148834"/>
                  </a:lnTo>
                  <a:lnTo>
                    <a:pt x="594193" y="1155382"/>
                  </a:lnTo>
                  <a:lnTo>
                    <a:pt x="597098" y="1162907"/>
                  </a:lnTo>
                  <a:lnTo>
                    <a:pt x="596860" y="1171003"/>
                  </a:lnTo>
                  <a:lnTo>
                    <a:pt x="593764" y="1178528"/>
                  </a:lnTo>
                  <a:lnTo>
                    <a:pt x="588097" y="1184338"/>
                  </a:lnTo>
                  <a:lnTo>
                    <a:pt x="579929" y="1187219"/>
                  </a:lnTo>
                  <a:close/>
                </a:path>
                <a:path w="2372995" h="1253489">
                  <a:moveTo>
                    <a:pt x="645628" y="1143381"/>
                  </a:moveTo>
                  <a:lnTo>
                    <a:pt x="638103" y="1140975"/>
                  </a:lnTo>
                  <a:lnTo>
                    <a:pt x="632293" y="1135570"/>
                  </a:lnTo>
                  <a:lnTo>
                    <a:pt x="628269" y="1128045"/>
                  </a:lnTo>
                  <a:lnTo>
                    <a:pt x="627530" y="1119949"/>
                  </a:lnTo>
                  <a:lnTo>
                    <a:pt x="629935" y="1112424"/>
                  </a:lnTo>
                  <a:lnTo>
                    <a:pt x="635341" y="1106614"/>
                  </a:lnTo>
                  <a:lnTo>
                    <a:pt x="642866" y="1102590"/>
                  </a:lnTo>
                  <a:lnTo>
                    <a:pt x="650962" y="1101852"/>
                  </a:lnTo>
                  <a:lnTo>
                    <a:pt x="658487" y="1104257"/>
                  </a:lnTo>
                  <a:lnTo>
                    <a:pt x="664297" y="1109662"/>
                  </a:lnTo>
                  <a:lnTo>
                    <a:pt x="668321" y="1116972"/>
                  </a:lnTo>
                  <a:lnTo>
                    <a:pt x="669059" y="1124712"/>
                  </a:lnTo>
                  <a:lnTo>
                    <a:pt x="666654" y="1132165"/>
                  </a:lnTo>
                  <a:lnTo>
                    <a:pt x="661249" y="1138618"/>
                  </a:lnTo>
                  <a:lnTo>
                    <a:pt x="653724" y="1142642"/>
                  </a:lnTo>
                  <a:lnTo>
                    <a:pt x="645628" y="1143381"/>
                  </a:lnTo>
                  <a:close/>
                </a:path>
                <a:path w="2372995" h="1253489">
                  <a:moveTo>
                    <a:pt x="714017" y="1093851"/>
                  </a:moveTo>
                  <a:lnTo>
                    <a:pt x="706040" y="1091969"/>
                  </a:lnTo>
                  <a:lnTo>
                    <a:pt x="699349" y="1086802"/>
                  </a:lnTo>
                  <a:lnTo>
                    <a:pt x="695325" y="1079253"/>
                  </a:lnTo>
                  <a:lnTo>
                    <a:pt x="694586" y="1070991"/>
                  </a:lnTo>
                  <a:lnTo>
                    <a:pt x="696991" y="1063013"/>
                  </a:lnTo>
                  <a:lnTo>
                    <a:pt x="702397" y="1056322"/>
                  </a:lnTo>
                  <a:lnTo>
                    <a:pt x="709945" y="1052298"/>
                  </a:lnTo>
                  <a:lnTo>
                    <a:pt x="718208" y="1051560"/>
                  </a:lnTo>
                  <a:lnTo>
                    <a:pt x="726186" y="1053965"/>
                  </a:lnTo>
                  <a:lnTo>
                    <a:pt x="732877" y="1059370"/>
                  </a:lnTo>
                  <a:lnTo>
                    <a:pt x="736258" y="1066895"/>
                  </a:lnTo>
                  <a:lnTo>
                    <a:pt x="737068" y="1074991"/>
                  </a:lnTo>
                  <a:lnTo>
                    <a:pt x="735020" y="1082516"/>
                  </a:lnTo>
                  <a:lnTo>
                    <a:pt x="729829" y="1088326"/>
                  </a:lnTo>
                  <a:lnTo>
                    <a:pt x="722280" y="1092588"/>
                  </a:lnTo>
                  <a:lnTo>
                    <a:pt x="714017" y="1093851"/>
                  </a:lnTo>
                  <a:close/>
                </a:path>
                <a:path w="2372995" h="1253489">
                  <a:moveTo>
                    <a:pt x="779549" y="1039177"/>
                  </a:moveTo>
                  <a:lnTo>
                    <a:pt x="771572" y="1037748"/>
                  </a:lnTo>
                  <a:lnTo>
                    <a:pt x="764881" y="1033462"/>
                  </a:lnTo>
                  <a:lnTo>
                    <a:pt x="760595" y="1026128"/>
                  </a:lnTo>
                  <a:lnTo>
                    <a:pt x="759166" y="1018222"/>
                  </a:lnTo>
                  <a:lnTo>
                    <a:pt x="760595" y="1010316"/>
                  </a:lnTo>
                  <a:lnTo>
                    <a:pt x="764881" y="1002982"/>
                  </a:lnTo>
                  <a:lnTo>
                    <a:pt x="771572" y="998696"/>
                  </a:lnTo>
                  <a:lnTo>
                    <a:pt x="779549" y="997267"/>
                  </a:lnTo>
                  <a:lnTo>
                    <a:pt x="787812" y="998696"/>
                  </a:lnTo>
                  <a:lnTo>
                    <a:pt x="795361" y="1002982"/>
                  </a:lnTo>
                  <a:lnTo>
                    <a:pt x="799647" y="1010316"/>
                  </a:lnTo>
                  <a:lnTo>
                    <a:pt x="801076" y="1018222"/>
                  </a:lnTo>
                  <a:lnTo>
                    <a:pt x="799647" y="1026128"/>
                  </a:lnTo>
                  <a:lnTo>
                    <a:pt x="795361" y="1033462"/>
                  </a:lnTo>
                  <a:lnTo>
                    <a:pt x="787812" y="1037748"/>
                  </a:lnTo>
                  <a:lnTo>
                    <a:pt x="779549" y="1039177"/>
                  </a:lnTo>
                  <a:close/>
                </a:path>
                <a:path w="2372995" h="1253489">
                  <a:moveTo>
                    <a:pt x="841652" y="982408"/>
                  </a:moveTo>
                  <a:lnTo>
                    <a:pt x="833389" y="980694"/>
                  </a:lnTo>
                  <a:lnTo>
                    <a:pt x="825841" y="975550"/>
                  </a:lnTo>
                  <a:lnTo>
                    <a:pt x="821555" y="968883"/>
                  </a:lnTo>
                  <a:lnTo>
                    <a:pt x="820126" y="961072"/>
                  </a:lnTo>
                  <a:lnTo>
                    <a:pt x="821555" y="953262"/>
                  </a:lnTo>
                  <a:lnTo>
                    <a:pt x="825841" y="946594"/>
                  </a:lnTo>
                  <a:lnTo>
                    <a:pt x="833389" y="941451"/>
                  </a:lnTo>
                  <a:lnTo>
                    <a:pt x="841652" y="939736"/>
                  </a:lnTo>
                  <a:lnTo>
                    <a:pt x="849630" y="941451"/>
                  </a:lnTo>
                  <a:lnTo>
                    <a:pt x="856321" y="946594"/>
                  </a:lnTo>
                  <a:lnTo>
                    <a:pt x="860607" y="953262"/>
                  </a:lnTo>
                  <a:lnTo>
                    <a:pt x="862036" y="961072"/>
                  </a:lnTo>
                  <a:lnTo>
                    <a:pt x="860607" y="968883"/>
                  </a:lnTo>
                  <a:lnTo>
                    <a:pt x="856321" y="975550"/>
                  </a:lnTo>
                  <a:lnTo>
                    <a:pt x="849630" y="980694"/>
                  </a:lnTo>
                  <a:lnTo>
                    <a:pt x="841652" y="982408"/>
                  </a:lnTo>
                  <a:close/>
                </a:path>
                <a:path w="2372995" h="1253489">
                  <a:moveTo>
                    <a:pt x="900517" y="922972"/>
                  </a:moveTo>
                  <a:lnTo>
                    <a:pt x="892611" y="921258"/>
                  </a:lnTo>
                  <a:lnTo>
                    <a:pt x="885277" y="916114"/>
                  </a:lnTo>
                  <a:lnTo>
                    <a:pt x="880991" y="909447"/>
                  </a:lnTo>
                  <a:lnTo>
                    <a:pt x="879562" y="901636"/>
                  </a:lnTo>
                  <a:lnTo>
                    <a:pt x="880991" y="893826"/>
                  </a:lnTo>
                  <a:lnTo>
                    <a:pt x="885277" y="887158"/>
                  </a:lnTo>
                  <a:lnTo>
                    <a:pt x="892611" y="882872"/>
                  </a:lnTo>
                  <a:lnTo>
                    <a:pt x="900517" y="881443"/>
                  </a:lnTo>
                  <a:lnTo>
                    <a:pt x="908423" y="882872"/>
                  </a:lnTo>
                  <a:lnTo>
                    <a:pt x="915757" y="887158"/>
                  </a:lnTo>
                  <a:lnTo>
                    <a:pt x="920043" y="893826"/>
                  </a:lnTo>
                  <a:lnTo>
                    <a:pt x="921472" y="901636"/>
                  </a:lnTo>
                  <a:lnTo>
                    <a:pt x="920043" y="909447"/>
                  </a:lnTo>
                  <a:lnTo>
                    <a:pt x="915757" y="916114"/>
                  </a:lnTo>
                  <a:lnTo>
                    <a:pt x="908423" y="921258"/>
                  </a:lnTo>
                  <a:lnTo>
                    <a:pt x="900517" y="922972"/>
                  </a:lnTo>
                  <a:close/>
                </a:path>
                <a:path w="2372995" h="1253489">
                  <a:moveTo>
                    <a:pt x="958429" y="862393"/>
                  </a:moveTo>
                  <a:lnTo>
                    <a:pt x="950523" y="860964"/>
                  </a:lnTo>
                  <a:lnTo>
                    <a:pt x="943189" y="856678"/>
                  </a:lnTo>
                  <a:lnTo>
                    <a:pt x="938903" y="849129"/>
                  </a:lnTo>
                  <a:lnTo>
                    <a:pt x="937474" y="840867"/>
                  </a:lnTo>
                  <a:lnTo>
                    <a:pt x="938918" y="832866"/>
                  </a:lnTo>
                  <a:lnTo>
                    <a:pt x="943189" y="826198"/>
                  </a:lnTo>
                  <a:lnTo>
                    <a:pt x="950523" y="821912"/>
                  </a:lnTo>
                  <a:lnTo>
                    <a:pt x="958429" y="820483"/>
                  </a:lnTo>
                  <a:lnTo>
                    <a:pt x="966335" y="821912"/>
                  </a:lnTo>
                  <a:lnTo>
                    <a:pt x="973669" y="826198"/>
                  </a:lnTo>
                  <a:lnTo>
                    <a:pt x="977959" y="832889"/>
                  </a:lnTo>
                  <a:lnTo>
                    <a:pt x="979384" y="840676"/>
                  </a:lnTo>
                  <a:lnTo>
                    <a:pt x="977955" y="848487"/>
                  </a:lnTo>
                  <a:lnTo>
                    <a:pt x="973669" y="855154"/>
                  </a:lnTo>
                  <a:lnTo>
                    <a:pt x="973669" y="856678"/>
                  </a:lnTo>
                  <a:lnTo>
                    <a:pt x="966335" y="860964"/>
                  </a:lnTo>
                  <a:lnTo>
                    <a:pt x="958429" y="862393"/>
                  </a:lnTo>
                  <a:close/>
                </a:path>
                <a:path w="2372995" h="1253489">
                  <a:moveTo>
                    <a:pt x="1015579" y="799909"/>
                  </a:moveTo>
                  <a:lnTo>
                    <a:pt x="1007768" y="798480"/>
                  </a:lnTo>
                  <a:lnTo>
                    <a:pt x="1001101" y="794194"/>
                  </a:lnTo>
                  <a:lnTo>
                    <a:pt x="995957" y="787527"/>
                  </a:lnTo>
                  <a:lnTo>
                    <a:pt x="994243" y="779716"/>
                  </a:lnTo>
                  <a:lnTo>
                    <a:pt x="995957" y="771906"/>
                  </a:lnTo>
                  <a:lnTo>
                    <a:pt x="1001101" y="765238"/>
                  </a:lnTo>
                  <a:lnTo>
                    <a:pt x="1007768" y="760095"/>
                  </a:lnTo>
                  <a:lnTo>
                    <a:pt x="1015579" y="758380"/>
                  </a:lnTo>
                  <a:lnTo>
                    <a:pt x="1023389" y="760095"/>
                  </a:lnTo>
                  <a:lnTo>
                    <a:pt x="1030057" y="765238"/>
                  </a:lnTo>
                  <a:lnTo>
                    <a:pt x="1035200" y="771906"/>
                  </a:lnTo>
                  <a:lnTo>
                    <a:pt x="1036915" y="779716"/>
                  </a:lnTo>
                  <a:lnTo>
                    <a:pt x="1035200" y="787527"/>
                  </a:lnTo>
                  <a:lnTo>
                    <a:pt x="1030057" y="794194"/>
                  </a:lnTo>
                  <a:lnTo>
                    <a:pt x="1023389" y="798480"/>
                  </a:lnTo>
                  <a:lnTo>
                    <a:pt x="1015579" y="799909"/>
                  </a:lnTo>
                  <a:close/>
                </a:path>
                <a:path w="2372995" h="1253489">
                  <a:moveTo>
                    <a:pt x="1075396" y="737997"/>
                  </a:moveTo>
                  <a:lnTo>
                    <a:pt x="1067204" y="737877"/>
                  </a:lnTo>
                  <a:lnTo>
                    <a:pt x="1059013" y="734758"/>
                  </a:lnTo>
                  <a:lnTo>
                    <a:pt x="1053584" y="728281"/>
                  </a:lnTo>
                  <a:lnTo>
                    <a:pt x="1051012" y="720661"/>
                  </a:lnTo>
                  <a:lnTo>
                    <a:pt x="1051298" y="712470"/>
                  </a:lnTo>
                  <a:lnTo>
                    <a:pt x="1054441" y="704278"/>
                  </a:lnTo>
                  <a:lnTo>
                    <a:pt x="1060894" y="698849"/>
                  </a:lnTo>
                  <a:lnTo>
                    <a:pt x="1068347" y="696277"/>
                  </a:lnTo>
                  <a:lnTo>
                    <a:pt x="1076086" y="696563"/>
                  </a:lnTo>
                  <a:lnTo>
                    <a:pt x="1083397" y="699706"/>
                  </a:lnTo>
                  <a:lnTo>
                    <a:pt x="1089707" y="706159"/>
                  </a:lnTo>
                  <a:lnTo>
                    <a:pt x="1092731" y="713613"/>
                  </a:lnTo>
                  <a:lnTo>
                    <a:pt x="1092612" y="721352"/>
                  </a:lnTo>
                  <a:lnTo>
                    <a:pt x="1089493" y="728662"/>
                  </a:lnTo>
                  <a:lnTo>
                    <a:pt x="1083016" y="734972"/>
                  </a:lnTo>
                  <a:lnTo>
                    <a:pt x="1075396" y="737997"/>
                  </a:lnTo>
                  <a:close/>
                </a:path>
                <a:path w="2372995" h="1253489">
                  <a:moveTo>
                    <a:pt x="1128355" y="676084"/>
                  </a:moveTo>
                  <a:lnTo>
                    <a:pt x="1120544" y="674370"/>
                  </a:lnTo>
                  <a:lnTo>
                    <a:pt x="1113877" y="669226"/>
                  </a:lnTo>
                  <a:lnTo>
                    <a:pt x="1108710" y="662559"/>
                  </a:lnTo>
                  <a:lnTo>
                    <a:pt x="1106828" y="654748"/>
                  </a:lnTo>
                  <a:lnTo>
                    <a:pt x="1108090" y="646938"/>
                  </a:lnTo>
                  <a:lnTo>
                    <a:pt x="1112353" y="640270"/>
                  </a:lnTo>
                  <a:lnTo>
                    <a:pt x="1113877" y="640270"/>
                  </a:lnTo>
                  <a:lnTo>
                    <a:pt x="1120544" y="635127"/>
                  </a:lnTo>
                  <a:lnTo>
                    <a:pt x="1128355" y="633412"/>
                  </a:lnTo>
                  <a:lnTo>
                    <a:pt x="1136165" y="635127"/>
                  </a:lnTo>
                  <a:lnTo>
                    <a:pt x="1142833" y="640270"/>
                  </a:lnTo>
                  <a:lnTo>
                    <a:pt x="1147119" y="646938"/>
                  </a:lnTo>
                  <a:lnTo>
                    <a:pt x="1148548" y="654748"/>
                  </a:lnTo>
                  <a:lnTo>
                    <a:pt x="1147119" y="662559"/>
                  </a:lnTo>
                  <a:lnTo>
                    <a:pt x="1142833" y="669226"/>
                  </a:lnTo>
                  <a:lnTo>
                    <a:pt x="1136165" y="674370"/>
                  </a:lnTo>
                  <a:lnTo>
                    <a:pt x="1128355" y="676084"/>
                  </a:lnTo>
                  <a:close/>
                </a:path>
                <a:path w="2372995" h="1253489">
                  <a:moveTo>
                    <a:pt x="1186838" y="614553"/>
                  </a:moveTo>
                  <a:lnTo>
                    <a:pt x="1179099" y="613814"/>
                  </a:lnTo>
                  <a:lnTo>
                    <a:pt x="1171789" y="609790"/>
                  </a:lnTo>
                  <a:lnTo>
                    <a:pt x="1166383" y="603099"/>
                  </a:lnTo>
                  <a:lnTo>
                    <a:pt x="1163978" y="595122"/>
                  </a:lnTo>
                  <a:lnTo>
                    <a:pt x="1164717" y="586859"/>
                  </a:lnTo>
                  <a:lnTo>
                    <a:pt x="1168741" y="579310"/>
                  </a:lnTo>
                  <a:lnTo>
                    <a:pt x="1175432" y="574119"/>
                  </a:lnTo>
                  <a:lnTo>
                    <a:pt x="1183409" y="572071"/>
                  </a:lnTo>
                  <a:lnTo>
                    <a:pt x="1191672" y="572881"/>
                  </a:lnTo>
                  <a:lnTo>
                    <a:pt x="1199221" y="576262"/>
                  </a:lnTo>
                  <a:lnTo>
                    <a:pt x="1203745" y="582953"/>
                  </a:lnTo>
                  <a:lnTo>
                    <a:pt x="1205698" y="590931"/>
                  </a:lnTo>
                  <a:lnTo>
                    <a:pt x="1204793" y="599193"/>
                  </a:lnTo>
                  <a:lnTo>
                    <a:pt x="1200745" y="606742"/>
                  </a:lnTo>
                  <a:lnTo>
                    <a:pt x="1194292" y="612147"/>
                  </a:lnTo>
                  <a:lnTo>
                    <a:pt x="1186838" y="614553"/>
                  </a:lnTo>
                  <a:close/>
                </a:path>
                <a:path w="2372995" h="1253489">
                  <a:moveTo>
                    <a:pt x="1243988" y="552259"/>
                  </a:moveTo>
                  <a:lnTo>
                    <a:pt x="1235725" y="551354"/>
                  </a:lnTo>
                  <a:lnTo>
                    <a:pt x="1228177" y="547306"/>
                  </a:lnTo>
                  <a:lnTo>
                    <a:pt x="1223010" y="540853"/>
                  </a:lnTo>
                  <a:lnTo>
                    <a:pt x="1221128" y="533400"/>
                  </a:lnTo>
                  <a:lnTo>
                    <a:pt x="1222390" y="525660"/>
                  </a:lnTo>
                  <a:lnTo>
                    <a:pt x="1226653" y="518350"/>
                  </a:lnTo>
                  <a:lnTo>
                    <a:pt x="1232463" y="512945"/>
                  </a:lnTo>
                  <a:lnTo>
                    <a:pt x="1239988" y="510540"/>
                  </a:lnTo>
                  <a:lnTo>
                    <a:pt x="1248084" y="511278"/>
                  </a:lnTo>
                  <a:lnTo>
                    <a:pt x="1255609" y="515302"/>
                  </a:lnTo>
                  <a:lnTo>
                    <a:pt x="1261014" y="521993"/>
                  </a:lnTo>
                  <a:lnTo>
                    <a:pt x="1263419" y="529971"/>
                  </a:lnTo>
                  <a:lnTo>
                    <a:pt x="1262681" y="538233"/>
                  </a:lnTo>
                  <a:lnTo>
                    <a:pt x="1258657" y="545782"/>
                  </a:lnTo>
                  <a:lnTo>
                    <a:pt x="1251966" y="550306"/>
                  </a:lnTo>
                  <a:lnTo>
                    <a:pt x="1243988" y="552259"/>
                  </a:lnTo>
                  <a:close/>
                </a:path>
                <a:path w="2372995" h="1253489">
                  <a:moveTo>
                    <a:pt x="1301329" y="493204"/>
                  </a:moveTo>
                  <a:lnTo>
                    <a:pt x="1293423" y="491490"/>
                  </a:lnTo>
                  <a:lnTo>
                    <a:pt x="1286089" y="486346"/>
                  </a:lnTo>
                  <a:lnTo>
                    <a:pt x="1281803" y="479679"/>
                  </a:lnTo>
                  <a:lnTo>
                    <a:pt x="1280374" y="471868"/>
                  </a:lnTo>
                  <a:lnTo>
                    <a:pt x="1281803" y="464058"/>
                  </a:lnTo>
                  <a:lnTo>
                    <a:pt x="1286089" y="457390"/>
                  </a:lnTo>
                  <a:lnTo>
                    <a:pt x="1293423" y="453104"/>
                  </a:lnTo>
                  <a:lnTo>
                    <a:pt x="1301329" y="451675"/>
                  </a:lnTo>
                  <a:lnTo>
                    <a:pt x="1309235" y="453104"/>
                  </a:lnTo>
                  <a:lnTo>
                    <a:pt x="1316569" y="457390"/>
                  </a:lnTo>
                  <a:lnTo>
                    <a:pt x="1320855" y="464058"/>
                  </a:lnTo>
                  <a:lnTo>
                    <a:pt x="1322284" y="471868"/>
                  </a:lnTo>
                  <a:lnTo>
                    <a:pt x="1320855" y="479679"/>
                  </a:lnTo>
                  <a:lnTo>
                    <a:pt x="1316569" y="486346"/>
                  </a:lnTo>
                  <a:lnTo>
                    <a:pt x="1309235" y="491490"/>
                  </a:lnTo>
                  <a:lnTo>
                    <a:pt x="1301329" y="493204"/>
                  </a:lnTo>
                  <a:close/>
                </a:path>
                <a:path w="2372995" h="1253489">
                  <a:moveTo>
                    <a:pt x="1360003" y="434721"/>
                  </a:moveTo>
                  <a:lnTo>
                    <a:pt x="1352192" y="432315"/>
                  </a:lnTo>
                  <a:lnTo>
                    <a:pt x="1345525" y="426910"/>
                  </a:lnTo>
                  <a:lnTo>
                    <a:pt x="1341501" y="419600"/>
                  </a:lnTo>
                  <a:lnTo>
                    <a:pt x="1340762" y="411861"/>
                  </a:lnTo>
                  <a:lnTo>
                    <a:pt x="1343167" y="404407"/>
                  </a:lnTo>
                  <a:lnTo>
                    <a:pt x="1348573" y="397954"/>
                  </a:lnTo>
                  <a:lnTo>
                    <a:pt x="1355883" y="393930"/>
                  </a:lnTo>
                  <a:lnTo>
                    <a:pt x="1363622" y="393192"/>
                  </a:lnTo>
                  <a:lnTo>
                    <a:pt x="1371076" y="395597"/>
                  </a:lnTo>
                  <a:lnTo>
                    <a:pt x="1377529" y="401002"/>
                  </a:lnTo>
                  <a:lnTo>
                    <a:pt x="1381553" y="407670"/>
                  </a:lnTo>
                  <a:lnTo>
                    <a:pt x="1382291" y="415480"/>
                  </a:lnTo>
                  <a:lnTo>
                    <a:pt x="1379886" y="423291"/>
                  </a:lnTo>
                  <a:lnTo>
                    <a:pt x="1374481" y="429958"/>
                  </a:lnTo>
                  <a:lnTo>
                    <a:pt x="1367813" y="433982"/>
                  </a:lnTo>
                  <a:lnTo>
                    <a:pt x="1360003" y="434721"/>
                  </a:lnTo>
                  <a:close/>
                </a:path>
                <a:path w="2372995" h="1253489">
                  <a:moveTo>
                    <a:pt x="1422677" y="379857"/>
                  </a:moveTo>
                  <a:lnTo>
                    <a:pt x="1414700" y="377451"/>
                  </a:lnTo>
                  <a:lnTo>
                    <a:pt x="1408009" y="372046"/>
                  </a:lnTo>
                  <a:lnTo>
                    <a:pt x="1404866" y="364521"/>
                  </a:lnTo>
                  <a:lnTo>
                    <a:pt x="1404580" y="356425"/>
                  </a:lnTo>
                  <a:lnTo>
                    <a:pt x="1407152" y="348900"/>
                  </a:lnTo>
                  <a:lnTo>
                    <a:pt x="1412581" y="343090"/>
                  </a:lnTo>
                  <a:lnTo>
                    <a:pt x="1419891" y="339066"/>
                  </a:lnTo>
                  <a:lnTo>
                    <a:pt x="1427630" y="338328"/>
                  </a:lnTo>
                  <a:lnTo>
                    <a:pt x="1435084" y="340733"/>
                  </a:lnTo>
                  <a:lnTo>
                    <a:pt x="1441537" y="346138"/>
                  </a:lnTo>
                  <a:lnTo>
                    <a:pt x="1445561" y="353448"/>
                  </a:lnTo>
                  <a:lnTo>
                    <a:pt x="1446299" y="361188"/>
                  </a:lnTo>
                  <a:lnTo>
                    <a:pt x="1443894" y="368641"/>
                  </a:lnTo>
                  <a:lnTo>
                    <a:pt x="1438489" y="375094"/>
                  </a:lnTo>
                  <a:lnTo>
                    <a:pt x="1430940" y="379118"/>
                  </a:lnTo>
                  <a:lnTo>
                    <a:pt x="1422677" y="379857"/>
                  </a:lnTo>
                  <a:close/>
                </a:path>
                <a:path w="2372995" h="1253489">
                  <a:moveTo>
                    <a:pt x="1488400" y="328041"/>
                  </a:moveTo>
                  <a:lnTo>
                    <a:pt x="1480875" y="325635"/>
                  </a:lnTo>
                  <a:lnTo>
                    <a:pt x="1475065" y="320230"/>
                  </a:lnTo>
                  <a:lnTo>
                    <a:pt x="1471041" y="312681"/>
                  </a:lnTo>
                  <a:lnTo>
                    <a:pt x="1470302" y="304419"/>
                  </a:lnTo>
                  <a:lnTo>
                    <a:pt x="1472707" y="296441"/>
                  </a:lnTo>
                  <a:lnTo>
                    <a:pt x="1478113" y="289750"/>
                  </a:lnTo>
                  <a:lnTo>
                    <a:pt x="1485423" y="286583"/>
                  </a:lnTo>
                  <a:lnTo>
                    <a:pt x="1493162" y="286131"/>
                  </a:lnTo>
                  <a:lnTo>
                    <a:pt x="1500616" y="288250"/>
                  </a:lnTo>
                  <a:lnTo>
                    <a:pt x="1507069" y="292798"/>
                  </a:lnTo>
                  <a:lnTo>
                    <a:pt x="1511093" y="300347"/>
                  </a:lnTo>
                  <a:lnTo>
                    <a:pt x="1511831" y="308610"/>
                  </a:lnTo>
                  <a:lnTo>
                    <a:pt x="1509426" y="316587"/>
                  </a:lnTo>
                  <a:lnTo>
                    <a:pt x="1504021" y="323278"/>
                  </a:lnTo>
                  <a:lnTo>
                    <a:pt x="1496496" y="327302"/>
                  </a:lnTo>
                  <a:lnTo>
                    <a:pt x="1488400" y="328041"/>
                  </a:lnTo>
                  <a:close/>
                </a:path>
                <a:path w="2372995" h="1253489">
                  <a:moveTo>
                    <a:pt x="1556789" y="279273"/>
                  </a:moveTo>
                  <a:lnTo>
                    <a:pt x="1548812" y="276867"/>
                  </a:lnTo>
                  <a:lnTo>
                    <a:pt x="1542121" y="271462"/>
                  </a:lnTo>
                  <a:lnTo>
                    <a:pt x="1538978" y="263937"/>
                  </a:lnTo>
                  <a:lnTo>
                    <a:pt x="1538692" y="255841"/>
                  </a:lnTo>
                  <a:lnTo>
                    <a:pt x="1541264" y="248316"/>
                  </a:lnTo>
                  <a:lnTo>
                    <a:pt x="1546693" y="242506"/>
                  </a:lnTo>
                  <a:lnTo>
                    <a:pt x="1554003" y="238482"/>
                  </a:lnTo>
                  <a:lnTo>
                    <a:pt x="1561742" y="237744"/>
                  </a:lnTo>
                  <a:lnTo>
                    <a:pt x="1569196" y="240149"/>
                  </a:lnTo>
                  <a:lnTo>
                    <a:pt x="1575649" y="245554"/>
                  </a:lnTo>
                  <a:lnTo>
                    <a:pt x="1579673" y="252864"/>
                  </a:lnTo>
                  <a:lnTo>
                    <a:pt x="1580411" y="260604"/>
                  </a:lnTo>
                  <a:lnTo>
                    <a:pt x="1578006" y="268057"/>
                  </a:lnTo>
                  <a:lnTo>
                    <a:pt x="1572601" y="274510"/>
                  </a:lnTo>
                  <a:lnTo>
                    <a:pt x="1565052" y="278534"/>
                  </a:lnTo>
                  <a:lnTo>
                    <a:pt x="1556789" y="279273"/>
                  </a:lnTo>
                  <a:close/>
                </a:path>
                <a:path w="2372995" h="1253489">
                  <a:moveTo>
                    <a:pt x="1633037" y="237529"/>
                  </a:moveTo>
                  <a:lnTo>
                    <a:pt x="1625179" y="236601"/>
                  </a:lnTo>
                  <a:lnTo>
                    <a:pt x="1618464" y="232529"/>
                  </a:lnTo>
                  <a:lnTo>
                    <a:pt x="1613749" y="225742"/>
                  </a:lnTo>
                  <a:lnTo>
                    <a:pt x="1611106" y="217598"/>
                  </a:lnTo>
                  <a:lnTo>
                    <a:pt x="1612034" y="209740"/>
                  </a:lnTo>
                  <a:lnTo>
                    <a:pt x="1616106" y="203025"/>
                  </a:lnTo>
                  <a:lnTo>
                    <a:pt x="1622893" y="198310"/>
                  </a:lnTo>
                  <a:lnTo>
                    <a:pt x="1631037" y="195667"/>
                  </a:lnTo>
                  <a:lnTo>
                    <a:pt x="1638895" y="196596"/>
                  </a:lnTo>
                  <a:lnTo>
                    <a:pt x="1645610" y="200667"/>
                  </a:lnTo>
                  <a:lnTo>
                    <a:pt x="1650325" y="207454"/>
                  </a:lnTo>
                  <a:lnTo>
                    <a:pt x="1652968" y="215598"/>
                  </a:lnTo>
                  <a:lnTo>
                    <a:pt x="1652039" y="223456"/>
                  </a:lnTo>
                  <a:lnTo>
                    <a:pt x="1647967" y="230171"/>
                  </a:lnTo>
                  <a:lnTo>
                    <a:pt x="1641181" y="234886"/>
                  </a:lnTo>
                  <a:lnTo>
                    <a:pt x="1633037" y="237529"/>
                  </a:lnTo>
                  <a:close/>
                </a:path>
                <a:path w="2372995" h="1253489">
                  <a:moveTo>
                    <a:pt x="1707713" y="201596"/>
                  </a:moveTo>
                  <a:lnTo>
                    <a:pt x="1699855" y="200215"/>
                  </a:lnTo>
                  <a:lnTo>
                    <a:pt x="1693140" y="195976"/>
                  </a:lnTo>
                  <a:lnTo>
                    <a:pt x="1688425" y="189166"/>
                  </a:lnTo>
                  <a:lnTo>
                    <a:pt x="1686687" y="180165"/>
                  </a:lnTo>
                  <a:lnTo>
                    <a:pt x="1688234" y="172021"/>
                  </a:lnTo>
                  <a:lnTo>
                    <a:pt x="1692925" y="165592"/>
                  </a:lnTo>
                  <a:lnTo>
                    <a:pt x="1700617" y="161734"/>
                  </a:lnTo>
                  <a:lnTo>
                    <a:pt x="1708737" y="159972"/>
                  </a:lnTo>
                  <a:lnTo>
                    <a:pt x="1716428" y="161353"/>
                  </a:lnTo>
                  <a:lnTo>
                    <a:pt x="1722691" y="165592"/>
                  </a:lnTo>
                  <a:lnTo>
                    <a:pt x="1726525" y="172402"/>
                  </a:lnTo>
                  <a:lnTo>
                    <a:pt x="1728287" y="180546"/>
                  </a:lnTo>
                  <a:lnTo>
                    <a:pt x="1726906" y="188404"/>
                  </a:lnTo>
                  <a:lnTo>
                    <a:pt x="1722667" y="195119"/>
                  </a:lnTo>
                  <a:lnTo>
                    <a:pt x="1715857" y="199834"/>
                  </a:lnTo>
                  <a:lnTo>
                    <a:pt x="1707713" y="201596"/>
                  </a:lnTo>
                  <a:close/>
                </a:path>
                <a:path w="2372995" h="1253489">
                  <a:moveTo>
                    <a:pt x="1785461" y="174569"/>
                  </a:moveTo>
                  <a:lnTo>
                    <a:pt x="1777769" y="172212"/>
                  </a:lnTo>
                  <a:lnTo>
                    <a:pt x="1771507" y="167282"/>
                  </a:lnTo>
                  <a:lnTo>
                    <a:pt x="1767673" y="160210"/>
                  </a:lnTo>
                  <a:lnTo>
                    <a:pt x="1766149" y="152066"/>
                  </a:lnTo>
                  <a:lnTo>
                    <a:pt x="1768054" y="144208"/>
                  </a:lnTo>
                  <a:lnTo>
                    <a:pt x="1772816" y="137493"/>
                  </a:lnTo>
                  <a:lnTo>
                    <a:pt x="1779865" y="132778"/>
                  </a:lnTo>
                  <a:lnTo>
                    <a:pt x="1788652" y="132135"/>
                  </a:lnTo>
                  <a:lnTo>
                    <a:pt x="1796438" y="134493"/>
                  </a:lnTo>
                  <a:lnTo>
                    <a:pt x="1802796" y="139422"/>
                  </a:lnTo>
                  <a:lnTo>
                    <a:pt x="1807297" y="146494"/>
                  </a:lnTo>
                  <a:lnTo>
                    <a:pt x="1807940" y="154638"/>
                  </a:lnTo>
                  <a:lnTo>
                    <a:pt x="1805582" y="162496"/>
                  </a:lnTo>
                  <a:lnTo>
                    <a:pt x="1800653" y="169211"/>
                  </a:lnTo>
                  <a:lnTo>
                    <a:pt x="1793581" y="173926"/>
                  </a:lnTo>
                  <a:lnTo>
                    <a:pt x="1785461" y="174569"/>
                  </a:lnTo>
                  <a:close/>
                </a:path>
                <a:path w="2372995" h="1253489">
                  <a:moveTo>
                    <a:pt x="1872829" y="155638"/>
                  </a:moveTo>
                  <a:lnTo>
                    <a:pt x="1864090" y="155162"/>
                  </a:lnTo>
                  <a:lnTo>
                    <a:pt x="1856636" y="151828"/>
                  </a:lnTo>
                  <a:lnTo>
                    <a:pt x="1851183" y="146208"/>
                  </a:lnTo>
                  <a:lnTo>
                    <a:pt x="1848445" y="138874"/>
                  </a:lnTo>
                  <a:lnTo>
                    <a:pt x="1848921" y="130135"/>
                  </a:lnTo>
                  <a:lnTo>
                    <a:pt x="1852255" y="122682"/>
                  </a:lnTo>
                  <a:lnTo>
                    <a:pt x="1857875" y="117228"/>
                  </a:lnTo>
                  <a:lnTo>
                    <a:pt x="1865209" y="114490"/>
                  </a:lnTo>
                  <a:lnTo>
                    <a:pt x="1873948" y="114966"/>
                  </a:lnTo>
                  <a:lnTo>
                    <a:pt x="1881401" y="118300"/>
                  </a:lnTo>
                  <a:lnTo>
                    <a:pt x="1886854" y="123920"/>
                  </a:lnTo>
                  <a:lnTo>
                    <a:pt x="1889593" y="131254"/>
                  </a:lnTo>
                  <a:lnTo>
                    <a:pt x="1889117" y="139993"/>
                  </a:lnTo>
                  <a:lnTo>
                    <a:pt x="1885783" y="147447"/>
                  </a:lnTo>
                  <a:lnTo>
                    <a:pt x="1880163" y="152900"/>
                  </a:lnTo>
                  <a:lnTo>
                    <a:pt x="1872829" y="155638"/>
                  </a:lnTo>
                  <a:close/>
                </a:path>
                <a:path w="2372995" h="1253489">
                  <a:moveTo>
                    <a:pt x="1952077" y="143446"/>
                  </a:moveTo>
                  <a:lnTo>
                    <a:pt x="1943600" y="141827"/>
                  </a:lnTo>
                  <a:lnTo>
                    <a:pt x="1936837" y="137350"/>
                  </a:lnTo>
                  <a:lnTo>
                    <a:pt x="1932360" y="130587"/>
                  </a:lnTo>
                  <a:lnTo>
                    <a:pt x="1930741" y="122110"/>
                  </a:lnTo>
                  <a:lnTo>
                    <a:pt x="1932360" y="114276"/>
                  </a:lnTo>
                  <a:lnTo>
                    <a:pt x="1936837" y="107442"/>
                  </a:lnTo>
                  <a:lnTo>
                    <a:pt x="1943600" y="102608"/>
                  </a:lnTo>
                  <a:lnTo>
                    <a:pt x="1952077" y="100774"/>
                  </a:lnTo>
                  <a:lnTo>
                    <a:pt x="1959911" y="102608"/>
                  </a:lnTo>
                  <a:lnTo>
                    <a:pt x="1966745" y="107442"/>
                  </a:lnTo>
                  <a:lnTo>
                    <a:pt x="1971579" y="114276"/>
                  </a:lnTo>
                  <a:lnTo>
                    <a:pt x="1973413" y="122110"/>
                  </a:lnTo>
                  <a:lnTo>
                    <a:pt x="1971579" y="130587"/>
                  </a:lnTo>
                  <a:lnTo>
                    <a:pt x="1966745" y="137350"/>
                  </a:lnTo>
                  <a:lnTo>
                    <a:pt x="1959911" y="141827"/>
                  </a:lnTo>
                  <a:lnTo>
                    <a:pt x="1952077" y="143446"/>
                  </a:lnTo>
                  <a:close/>
                </a:path>
                <a:path w="2372995" h="1253489">
                  <a:moveTo>
                    <a:pt x="2030849" y="134683"/>
                  </a:moveTo>
                  <a:lnTo>
                    <a:pt x="2023324" y="131635"/>
                  </a:lnTo>
                  <a:lnTo>
                    <a:pt x="2017514" y="125730"/>
                  </a:lnTo>
                  <a:lnTo>
                    <a:pt x="2014561" y="117538"/>
                  </a:lnTo>
                  <a:lnTo>
                    <a:pt x="2014180" y="109656"/>
                  </a:lnTo>
                  <a:lnTo>
                    <a:pt x="2017228" y="102489"/>
                  </a:lnTo>
                  <a:lnTo>
                    <a:pt x="2023133" y="96750"/>
                  </a:lnTo>
                  <a:lnTo>
                    <a:pt x="2031325" y="93154"/>
                  </a:lnTo>
                  <a:lnTo>
                    <a:pt x="2039207" y="93416"/>
                  </a:lnTo>
                  <a:lnTo>
                    <a:pt x="2046374" y="96393"/>
                  </a:lnTo>
                  <a:lnTo>
                    <a:pt x="2052113" y="101941"/>
                  </a:lnTo>
                  <a:lnTo>
                    <a:pt x="2055709" y="109918"/>
                  </a:lnTo>
                  <a:lnTo>
                    <a:pt x="2055447" y="118014"/>
                  </a:lnTo>
                  <a:lnTo>
                    <a:pt x="2052470" y="125539"/>
                  </a:lnTo>
                  <a:lnTo>
                    <a:pt x="2046922" y="131349"/>
                  </a:lnTo>
                  <a:lnTo>
                    <a:pt x="2038945" y="134302"/>
                  </a:lnTo>
                  <a:lnTo>
                    <a:pt x="2030849" y="134683"/>
                  </a:lnTo>
                  <a:close/>
                </a:path>
                <a:path w="2372995" h="1253489">
                  <a:moveTo>
                    <a:pt x="2114026" y="125539"/>
                  </a:moveTo>
                  <a:lnTo>
                    <a:pt x="2106572" y="122491"/>
                  </a:lnTo>
                  <a:lnTo>
                    <a:pt x="2101119" y="116586"/>
                  </a:lnTo>
                  <a:lnTo>
                    <a:pt x="2098381" y="108394"/>
                  </a:lnTo>
                  <a:lnTo>
                    <a:pt x="2097976" y="100512"/>
                  </a:lnTo>
                  <a:lnTo>
                    <a:pt x="2100857" y="93345"/>
                  </a:lnTo>
                  <a:lnTo>
                    <a:pt x="2106310" y="87606"/>
                  </a:lnTo>
                  <a:lnTo>
                    <a:pt x="2113621" y="84010"/>
                  </a:lnTo>
                  <a:lnTo>
                    <a:pt x="2122384" y="84486"/>
                  </a:lnTo>
                  <a:lnTo>
                    <a:pt x="2130004" y="87820"/>
                  </a:lnTo>
                  <a:lnTo>
                    <a:pt x="2135909" y="93440"/>
                  </a:lnTo>
                  <a:lnTo>
                    <a:pt x="2139529" y="100774"/>
                  </a:lnTo>
                  <a:lnTo>
                    <a:pt x="2139053" y="108870"/>
                  </a:lnTo>
                  <a:lnTo>
                    <a:pt x="2135719" y="116395"/>
                  </a:lnTo>
                  <a:lnTo>
                    <a:pt x="2130099" y="122205"/>
                  </a:lnTo>
                  <a:lnTo>
                    <a:pt x="2122765" y="125158"/>
                  </a:lnTo>
                  <a:lnTo>
                    <a:pt x="2114026" y="125539"/>
                  </a:lnTo>
                  <a:close/>
                </a:path>
                <a:path w="2372995" h="1253489">
                  <a:moveTo>
                    <a:pt x="2196322" y="110323"/>
                  </a:moveTo>
                  <a:lnTo>
                    <a:pt x="2188868" y="107442"/>
                  </a:lnTo>
                  <a:lnTo>
                    <a:pt x="2183415" y="101988"/>
                  </a:lnTo>
                  <a:lnTo>
                    <a:pt x="2180677" y="94678"/>
                  </a:lnTo>
                  <a:lnTo>
                    <a:pt x="2180272" y="85915"/>
                  </a:lnTo>
                  <a:lnTo>
                    <a:pt x="2183153" y="78295"/>
                  </a:lnTo>
                  <a:lnTo>
                    <a:pt x="2188606" y="72390"/>
                  </a:lnTo>
                  <a:lnTo>
                    <a:pt x="2195917" y="68770"/>
                  </a:lnTo>
                  <a:lnTo>
                    <a:pt x="2204680" y="69246"/>
                  </a:lnTo>
                  <a:lnTo>
                    <a:pt x="2212300" y="72580"/>
                  </a:lnTo>
                  <a:lnTo>
                    <a:pt x="2218205" y="78200"/>
                  </a:lnTo>
                  <a:lnTo>
                    <a:pt x="2221825" y="85534"/>
                  </a:lnTo>
                  <a:lnTo>
                    <a:pt x="2221349" y="94273"/>
                  </a:lnTo>
                  <a:lnTo>
                    <a:pt x="2218015" y="101727"/>
                  </a:lnTo>
                  <a:lnTo>
                    <a:pt x="2212395" y="107180"/>
                  </a:lnTo>
                  <a:lnTo>
                    <a:pt x="2205061" y="109918"/>
                  </a:lnTo>
                  <a:lnTo>
                    <a:pt x="2196322" y="110323"/>
                  </a:lnTo>
                  <a:close/>
                </a:path>
                <a:path w="2372995" h="1253489">
                  <a:moveTo>
                    <a:pt x="2279213" y="84653"/>
                  </a:moveTo>
                  <a:lnTo>
                    <a:pt x="2271355" y="82296"/>
                  </a:lnTo>
                  <a:lnTo>
                    <a:pt x="2264640" y="77366"/>
                  </a:lnTo>
                  <a:lnTo>
                    <a:pt x="2259925" y="70294"/>
                  </a:lnTo>
                  <a:lnTo>
                    <a:pt x="2259282" y="62174"/>
                  </a:lnTo>
                  <a:lnTo>
                    <a:pt x="2261639" y="54483"/>
                  </a:lnTo>
                  <a:lnTo>
                    <a:pt x="2266569" y="48220"/>
                  </a:lnTo>
                  <a:lnTo>
                    <a:pt x="2273641" y="44386"/>
                  </a:lnTo>
                  <a:lnTo>
                    <a:pt x="2281761" y="42862"/>
                  </a:lnTo>
                  <a:lnTo>
                    <a:pt x="2289452" y="44767"/>
                  </a:lnTo>
                  <a:lnTo>
                    <a:pt x="2295715" y="49530"/>
                  </a:lnTo>
                  <a:lnTo>
                    <a:pt x="2299549" y="56578"/>
                  </a:lnTo>
                  <a:lnTo>
                    <a:pt x="2301073" y="64722"/>
                  </a:lnTo>
                  <a:lnTo>
                    <a:pt x="2299168" y="72580"/>
                  </a:lnTo>
                  <a:lnTo>
                    <a:pt x="2294405" y="79295"/>
                  </a:lnTo>
                  <a:lnTo>
                    <a:pt x="2287357" y="84010"/>
                  </a:lnTo>
                  <a:lnTo>
                    <a:pt x="2279213" y="84653"/>
                  </a:lnTo>
                  <a:close/>
                </a:path>
                <a:path w="2372995" h="1253489">
                  <a:moveTo>
                    <a:pt x="2350031" y="41529"/>
                  </a:moveTo>
                  <a:lnTo>
                    <a:pt x="2342578" y="39123"/>
                  </a:lnTo>
                  <a:lnTo>
                    <a:pt x="2336125" y="33718"/>
                  </a:lnTo>
                  <a:lnTo>
                    <a:pt x="2332101" y="26408"/>
                  </a:lnTo>
                  <a:lnTo>
                    <a:pt x="2331362" y="18669"/>
                  </a:lnTo>
                  <a:lnTo>
                    <a:pt x="2333767" y="11215"/>
                  </a:lnTo>
                  <a:lnTo>
                    <a:pt x="2339173" y="4762"/>
                  </a:lnTo>
                  <a:lnTo>
                    <a:pt x="2346698" y="738"/>
                  </a:lnTo>
                  <a:lnTo>
                    <a:pt x="2354794" y="0"/>
                  </a:lnTo>
                  <a:lnTo>
                    <a:pt x="2362319" y="2405"/>
                  </a:lnTo>
                  <a:lnTo>
                    <a:pt x="2368129" y="7810"/>
                  </a:lnTo>
                  <a:lnTo>
                    <a:pt x="2372153" y="15335"/>
                  </a:lnTo>
                  <a:lnTo>
                    <a:pt x="2372891" y="23431"/>
                  </a:lnTo>
                  <a:lnTo>
                    <a:pt x="2370486" y="30956"/>
                  </a:lnTo>
                  <a:lnTo>
                    <a:pt x="2365081" y="36766"/>
                  </a:lnTo>
                  <a:lnTo>
                    <a:pt x="2357770" y="40790"/>
                  </a:lnTo>
                  <a:lnTo>
                    <a:pt x="2350031" y="415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7241958" y="2433288"/>
            <a:ext cx="5956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R² =</a:t>
            </a:r>
            <a:r>
              <a:rPr sz="1000" spc="-7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0,8718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856795" y="3015524"/>
            <a:ext cx="19113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-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b="1" spc="10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977151" y="2674108"/>
            <a:ext cx="6921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893346" y="1304035"/>
            <a:ext cx="153035" cy="11880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8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6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977151" y="961132"/>
            <a:ext cx="6921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073209" y="2805167"/>
            <a:ext cx="12573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10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8063734" y="2805167"/>
            <a:ext cx="12573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30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562211" y="2805167"/>
            <a:ext cx="12573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35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058433" y="2805167"/>
            <a:ext cx="12573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40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678065" y="1076790"/>
            <a:ext cx="150495" cy="217805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Температурная </a:t>
            </a:r>
            <a:r>
              <a:rPr sz="850" b="1" spc="20" dirty="0">
                <a:solidFill>
                  <a:srgbClr val="585858"/>
                </a:solidFill>
                <a:latin typeface="Times New Roman"/>
                <a:cs typeface="Times New Roman"/>
              </a:rPr>
              <a:t>аномалия в 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град.</a:t>
            </a:r>
            <a:r>
              <a:rPr sz="850" b="1" spc="-14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850" b="1" spc="20" dirty="0">
                <a:solidFill>
                  <a:srgbClr val="585858"/>
                </a:solidFill>
                <a:latin typeface="Times New Roman"/>
                <a:cs typeface="Times New Roman"/>
              </a:rPr>
              <a:t>Цельсия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089404" y="2922522"/>
            <a:ext cx="896619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(млрд.тонн </a:t>
            </a:r>
            <a:r>
              <a:rPr sz="850" b="1" spc="20" dirty="0">
                <a:solidFill>
                  <a:srgbClr val="585858"/>
                </a:solidFill>
                <a:latin typeface="Times New Roman"/>
                <a:cs typeface="Times New Roman"/>
              </a:rPr>
              <a:t>в</a:t>
            </a:r>
            <a:r>
              <a:rPr sz="850" b="1" spc="-8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год)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042571" y="694408"/>
            <a:ext cx="290322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b="1" spc="5" dirty="0">
                <a:latin typeface="Times New Roman"/>
                <a:cs typeface="Times New Roman"/>
              </a:rPr>
              <a:t>Температурная аномалия и эмиссия</a:t>
            </a:r>
            <a:r>
              <a:rPr sz="1200" b="1" spc="-85" dirty="0">
                <a:latin typeface="Times New Roman"/>
                <a:cs typeface="Times New Roman"/>
              </a:rPr>
              <a:t> </a:t>
            </a:r>
            <a:r>
              <a:rPr sz="1200" b="1" spc="5" dirty="0">
                <a:latin typeface="Times New Roman"/>
                <a:cs typeface="Times New Roman"/>
              </a:rPr>
              <a:t>СО2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402579" y="656844"/>
            <a:ext cx="4005579" cy="2854960"/>
          </a:xfrm>
          <a:custGeom>
            <a:avLst/>
            <a:gdLst/>
            <a:ahLst/>
            <a:cxnLst/>
            <a:rect l="l" t="t" r="r" b="b"/>
            <a:pathLst>
              <a:path w="4005579" h="2854960">
                <a:moveTo>
                  <a:pt x="0" y="0"/>
                </a:moveTo>
                <a:lnTo>
                  <a:pt x="4005072" y="0"/>
                </a:lnTo>
                <a:lnTo>
                  <a:pt x="4005072" y="2854452"/>
                </a:lnTo>
                <a:lnTo>
                  <a:pt x="0" y="2854452"/>
                </a:lnTo>
                <a:lnTo>
                  <a:pt x="0" y="0"/>
                </a:lnTo>
                <a:close/>
              </a:path>
            </a:pathLst>
          </a:custGeom>
          <a:ln w="2133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6278905" y="1265947"/>
            <a:ext cx="857885" cy="1236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0495">
              <a:lnSpc>
                <a:spcPct val="104099"/>
              </a:lnSpc>
              <a:spcBef>
                <a:spcPts val="95"/>
              </a:spcBef>
            </a:pPr>
            <a:r>
              <a:rPr sz="850" spc="15" dirty="0">
                <a:latin typeface="Times New Roman"/>
                <a:cs typeface="Times New Roman"/>
              </a:rPr>
              <a:t>Эмиссия  диоксида  </a:t>
            </a:r>
            <a:r>
              <a:rPr sz="850" spc="10" dirty="0">
                <a:latin typeface="Times New Roman"/>
                <a:cs typeface="Times New Roman"/>
              </a:rPr>
              <a:t>углерода </a:t>
            </a:r>
            <a:r>
              <a:rPr sz="850" spc="5" dirty="0">
                <a:latin typeface="Times New Roman"/>
                <a:cs typeface="Times New Roman"/>
              </a:rPr>
              <a:t>от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15" dirty="0">
                <a:latin typeface="Times New Roman"/>
                <a:cs typeface="Times New Roman"/>
              </a:rPr>
              <a:t>12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850" spc="15" dirty="0">
                <a:latin typeface="Times New Roman"/>
                <a:cs typeface="Times New Roman"/>
              </a:rPr>
              <a:t>млрд.т. (1966</a:t>
            </a:r>
            <a:r>
              <a:rPr sz="850" spc="-60" dirty="0">
                <a:latin typeface="Times New Roman"/>
                <a:cs typeface="Times New Roman"/>
              </a:rPr>
              <a:t> </a:t>
            </a:r>
            <a:r>
              <a:rPr sz="850" spc="5" dirty="0">
                <a:latin typeface="Times New Roman"/>
                <a:cs typeface="Times New Roman"/>
              </a:rPr>
              <a:t>г.)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850" spc="15" dirty="0">
                <a:latin typeface="Times New Roman"/>
                <a:cs typeface="Times New Roman"/>
              </a:rPr>
              <a:t>до 18</a:t>
            </a:r>
            <a:r>
              <a:rPr sz="850" spc="-25" dirty="0">
                <a:latin typeface="Times New Roman"/>
                <a:cs typeface="Times New Roman"/>
              </a:rPr>
              <a:t> </a:t>
            </a:r>
            <a:r>
              <a:rPr sz="850" spc="15" dirty="0">
                <a:latin typeface="Times New Roman"/>
                <a:cs typeface="Times New Roman"/>
              </a:rPr>
              <a:t>млрд.т.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850" spc="15" dirty="0">
                <a:latin typeface="Times New Roman"/>
                <a:cs typeface="Times New Roman"/>
              </a:rPr>
              <a:t>(1977 </a:t>
            </a:r>
            <a:r>
              <a:rPr sz="850" spc="10" dirty="0">
                <a:latin typeface="Times New Roman"/>
                <a:cs typeface="Times New Roman"/>
              </a:rPr>
              <a:t>г.) </a:t>
            </a:r>
            <a:r>
              <a:rPr sz="850" spc="15" dirty="0">
                <a:latin typeface="Times New Roman"/>
                <a:cs typeface="Times New Roman"/>
              </a:rPr>
              <a:t>(на</a:t>
            </a:r>
            <a:r>
              <a:rPr sz="850" spc="-135" dirty="0">
                <a:latin typeface="Times New Roman"/>
                <a:cs typeface="Times New Roman"/>
              </a:rPr>
              <a:t> </a:t>
            </a:r>
            <a:r>
              <a:rPr sz="850" spc="20" dirty="0">
                <a:latin typeface="Times New Roman"/>
                <a:cs typeface="Times New Roman"/>
              </a:rPr>
              <a:t>30%)</a:t>
            </a:r>
            <a:endParaRPr sz="850">
              <a:latin typeface="Times New Roman"/>
              <a:cs typeface="Times New Roman"/>
            </a:endParaRPr>
          </a:p>
          <a:p>
            <a:pPr marR="227965">
              <a:lnSpc>
                <a:spcPct val="103499"/>
              </a:lnSpc>
              <a:spcBef>
                <a:spcPts val="10"/>
              </a:spcBef>
            </a:pPr>
            <a:r>
              <a:rPr sz="850" spc="15" dirty="0">
                <a:latin typeface="Times New Roman"/>
                <a:cs typeface="Times New Roman"/>
              </a:rPr>
              <a:t>не привела к  аномалии  </a:t>
            </a:r>
            <a:r>
              <a:rPr sz="850" spc="5" dirty="0">
                <a:latin typeface="Times New Roman"/>
                <a:cs typeface="Times New Roman"/>
              </a:rPr>
              <a:t>т</a:t>
            </a:r>
            <a:r>
              <a:rPr sz="850" dirty="0">
                <a:latin typeface="Times New Roman"/>
                <a:cs typeface="Times New Roman"/>
              </a:rPr>
              <a:t>е</a:t>
            </a:r>
            <a:r>
              <a:rPr sz="850" spc="25" dirty="0">
                <a:latin typeface="Times New Roman"/>
                <a:cs typeface="Times New Roman"/>
              </a:rPr>
              <a:t>м</a:t>
            </a:r>
            <a:r>
              <a:rPr sz="850" spc="20" dirty="0">
                <a:latin typeface="Times New Roman"/>
                <a:cs typeface="Times New Roman"/>
              </a:rPr>
              <a:t>п</a:t>
            </a:r>
            <a:r>
              <a:rPr sz="850" dirty="0">
                <a:latin typeface="Times New Roman"/>
                <a:cs typeface="Times New Roman"/>
              </a:rPr>
              <a:t>е</a:t>
            </a:r>
            <a:r>
              <a:rPr sz="850" spc="15" dirty="0">
                <a:latin typeface="Times New Roman"/>
                <a:cs typeface="Times New Roman"/>
              </a:rPr>
              <a:t>р</a:t>
            </a:r>
            <a:r>
              <a:rPr sz="850" spc="20" dirty="0">
                <a:latin typeface="Times New Roman"/>
                <a:cs typeface="Times New Roman"/>
              </a:rPr>
              <a:t>а</a:t>
            </a:r>
            <a:r>
              <a:rPr sz="850" spc="5" dirty="0">
                <a:latin typeface="Times New Roman"/>
                <a:cs typeface="Times New Roman"/>
              </a:rPr>
              <a:t>ту</a:t>
            </a:r>
            <a:r>
              <a:rPr sz="850" spc="20" dirty="0">
                <a:latin typeface="Times New Roman"/>
                <a:cs typeface="Times New Roman"/>
              </a:rPr>
              <a:t>ры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920252" y="1787158"/>
            <a:ext cx="1113790" cy="969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4099"/>
              </a:lnSpc>
              <a:spcBef>
                <a:spcPts val="95"/>
              </a:spcBef>
            </a:pPr>
            <a:r>
              <a:rPr sz="850" spc="15" dirty="0">
                <a:latin typeface="Times New Roman"/>
                <a:cs typeface="Times New Roman"/>
              </a:rPr>
              <a:t>Эмиссия диоксида  </a:t>
            </a:r>
            <a:r>
              <a:rPr sz="850" spc="10" dirty="0">
                <a:latin typeface="Times New Roman"/>
                <a:cs typeface="Times New Roman"/>
              </a:rPr>
              <a:t>углерода </a:t>
            </a:r>
            <a:r>
              <a:rPr sz="850" spc="5" dirty="0">
                <a:latin typeface="Times New Roman"/>
                <a:cs typeface="Times New Roman"/>
              </a:rPr>
              <a:t>от </a:t>
            </a:r>
            <a:r>
              <a:rPr sz="850" spc="15" dirty="0">
                <a:latin typeface="Times New Roman"/>
                <a:cs typeface="Times New Roman"/>
              </a:rPr>
              <a:t>29 млрд.</a:t>
            </a:r>
            <a:r>
              <a:rPr sz="850" spc="-45" dirty="0">
                <a:latin typeface="Times New Roman"/>
                <a:cs typeface="Times New Roman"/>
              </a:rPr>
              <a:t> </a:t>
            </a:r>
            <a:r>
              <a:rPr sz="850" spc="5" dirty="0">
                <a:latin typeface="Times New Roman"/>
                <a:cs typeface="Times New Roman"/>
              </a:rPr>
              <a:t>т.  </a:t>
            </a:r>
            <a:r>
              <a:rPr sz="850" spc="15" dirty="0">
                <a:latin typeface="Times New Roman"/>
                <a:cs typeface="Times New Roman"/>
              </a:rPr>
              <a:t>(2004 </a:t>
            </a:r>
            <a:r>
              <a:rPr sz="850" spc="10" dirty="0">
                <a:latin typeface="Times New Roman"/>
                <a:cs typeface="Times New Roman"/>
              </a:rPr>
              <a:t>г.) </a:t>
            </a:r>
            <a:r>
              <a:rPr sz="850" spc="20" dirty="0">
                <a:latin typeface="Times New Roman"/>
                <a:cs typeface="Times New Roman"/>
              </a:rPr>
              <a:t>до</a:t>
            </a:r>
            <a:r>
              <a:rPr sz="850" spc="-65" dirty="0">
                <a:latin typeface="Times New Roman"/>
                <a:cs typeface="Times New Roman"/>
              </a:rPr>
              <a:t> </a:t>
            </a:r>
            <a:r>
              <a:rPr sz="850" spc="15" dirty="0">
                <a:latin typeface="Times New Roman"/>
                <a:cs typeface="Times New Roman"/>
              </a:rPr>
              <a:t>35.5</a:t>
            </a:r>
            <a:endParaRPr sz="850">
              <a:latin typeface="Times New Roman"/>
              <a:cs typeface="Times New Roman"/>
            </a:endParaRPr>
          </a:p>
          <a:p>
            <a:pPr marR="147320">
              <a:lnSpc>
                <a:spcPct val="103499"/>
              </a:lnSpc>
            </a:pPr>
            <a:r>
              <a:rPr sz="850" spc="15" dirty="0">
                <a:latin typeface="Times New Roman"/>
                <a:cs typeface="Times New Roman"/>
              </a:rPr>
              <a:t>млрд.т. (2014 </a:t>
            </a:r>
            <a:r>
              <a:rPr sz="850" spc="5" dirty="0">
                <a:latin typeface="Times New Roman"/>
                <a:cs typeface="Times New Roman"/>
              </a:rPr>
              <a:t>г.)  </a:t>
            </a:r>
            <a:r>
              <a:rPr sz="850" spc="10" dirty="0">
                <a:latin typeface="Times New Roman"/>
                <a:cs typeface="Times New Roman"/>
              </a:rPr>
              <a:t>(почти </a:t>
            </a:r>
            <a:r>
              <a:rPr sz="850" spc="15" dirty="0">
                <a:latin typeface="Times New Roman"/>
                <a:cs typeface="Times New Roman"/>
              </a:rPr>
              <a:t>на </a:t>
            </a:r>
            <a:r>
              <a:rPr sz="850" spc="20" dirty="0">
                <a:latin typeface="Times New Roman"/>
                <a:cs typeface="Times New Roman"/>
              </a:rPr>
              <a:t>20%) </a:t>
            </a:r>
            <a:r>
              <a:rPr sz="850" spc="15" dirty="0">
                <a:latin typeface="Times New Roman"/>
                <a:cs typeface="Times New Roman"/>
              </a:rPr>
              <a:t>не  привела к</a:t>
            </a:r>
            <a:r>
              <a:rPr sz="850" spc="-100" dirty="0">
                <a:latin typeface="Times New Roman"/>
                <a:cs typeface="Times New Roman"/>
              </a:rPr>
              <a:t> </a:t>
            </a:r>
            <a:r>
              <a:rPr sz="850" spc="15" dirty="0">
                <a:latin typeface="Times New Roman"/>
                <a:cs typeface="Times New Roman"/>
              </a:rPr>
              <a:t>аномалии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sz="850" spc="10" dirty="0">
                <a:latin typeface="Times New Roman"/>
                <a:cs typeface="Times New Roman"/>
              </a:rPr>
              <a:t>температуры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6239257" y="2805167"/>
            <a:ext cx="1452880" cy="5086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  <a:tabLst>
                <a:tab pos="495934" algn="l"/>
                <a:tab pos="994410" algn="l"/>
              </a:tabLst>
            </a:pPr>
            <a:r>
              <a:rPr sz="850" b="1" spc="15" dirty="0">
                <a:solidFill>
                  <a:srgbClr val="585858"/>
                </a:solidFill>
                <a:latin typeface="Times New Roman"/>
                <a:cs typeface="Times New Roman"/>
              </a:rPr>
              <a:t>15	20	25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R="40640" algn="r">
              <a:lnSpc>
                <a:spcPct val="100000"/>
              </a:lnSpc>
              <a:tabLst>
                <a:tab pos="363855" algn="l"/>
                <a:tab pos="784860" algn="l"/>
                <a:tab pos="1177925" algn="l"/>
              </a:tabLst>
            </a:pPr>
            <a:r>
              <a:rPr sz="850" spc="15" dirty="0">
                <a:latin typeface="Times New Roman"/>
                <a:cs typeface="Times New Roman"/>
              </a:rPr>
              <a:t>1965	1971	1977	1984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921899" y="3152659"/>
            <a:ext cx="110553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391160" algn="l"/>
                <a:tab pos="866775" algn="l"/>
              </a:tabLst>
            </a:pPr>
            <a:r>
              <a:rPr sz="850" spc="15" dirty="0">
                <a:latin typeface="Times New Roman"/>
                <a:cs typeface="Times New Roman"/>
              </a:rPr>
              <a:t>2000	2006	2014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838200" y="3671316"/>
            <a:ext cx="4087495" cy="2929255"/>
            <a:chOff x="838200" y="3671316"/>
            <a:chExt cx="4087495" cy="2929255"/>
          </a:xfrm>
        </p:grpSpPr>
        <p:sp>
          <p:nvSpPr>
            <p:cNvPr id="142" name="object 142"/>
            <p:cNvSpPr/>
            <p:nvPr/>
          </p:nvSpPr>
          <p:spPr>
            <a:xfrm>
              <a:off x="838200" y="3671316"/>
              <a:ext cx="4087495" cy="2929255"/>
            </a:xfrm>
            <a:custGeom>
              <a:avLst/>
              <a:gdLst/>
              <a:ahLst/>
              <a:cxnLst/>
              <a:rect l="l" t="t" r="r" b="b"/>
              <a:pathLst>
                <a:path w="4087495" h="2929254">
                  <a:moveTo>
                    <a:pt x="4087368" y="2929128"/>
                  </a:moveTo>
                  <a:lnTo>
                    <a:pt x="0" y="2929128"/>
                  </a:lnTo>
                  <a:lnTo>
                    <a:pt x="0" y="0"/>
                  </a:lnTo>
                  <a:lnTo>
                    <a:pt x="4087368" y="0"/>
                  </a:lnTo>
                  <a:lnTo>
                    <a:pt x="4087368" y="29291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645919" y="4128516"/>
              <a:ext cx="2999740" cy="1644650"/>
            </a:xfrm>
            <a:custGeom>
              <a:avLst/>
              <a:gdLst/>
              <a:ahLst/>
              <a:cxnLst/>
              <a:rect l="l" t="t" r="r" b="b"/>
              <a:pathLst>
                <a:path w="2999740" h="1644650">
                  <a:moveTo>
                    <a:pt x="0" y="1644396"/>
                  </a:moveTo>
                  <a:lnTo>
                    <a:pt x="2999232" y="1644396"/>
                  </a:lnTo>
                </a:path>
                <a:path w="2999740" h="1644650">
                  <a:moveTo>
                    <a:pt x="0" y="1440180"/>
                  </a:moveTo>
                  <a:lnTo>
                    <a:pt x="2999232" y="1440180"/>
                  </a:lnTo>
                </a:path>
                <a:path w="2999740" h="1644650">
                  <a:moveTo>
                    <a:pt x="0" y="1234440"/>
                  </a:moveTo>
                  <a:lnTo>
                    <a:pt x="2999232" y="1234440"/>
                  </a:lnTo>
                </a:path>
                <a:path w="2999740" h="1644650">
                  <a:moveTo>
                    <a:pt x="0" y="1028700"/>
                  </a:moveTo>
                  <a:lnTo>
                    <a:pt x="2999232" y="1028700"/>
                  </a:lnTo>
                </a:path>
                <a:path w="2999740" h="1644650">
                  <a:moveTo>
                    <a:pt x="0" y="822960"/>
                  </a:moveTo>
                  <a:lnTo>
                    <a:pt x="2999232" y="822960"/>
                  </a:lnTo>
                </a:path>
                <a:path w="2999740" h="1644650">
                  <a:moveTo>
                    <a:pt x="0" y="617220"/>
                  </a:moveTo>
                  <a:lnTo>
                    <a:pt x="2999232" y="617220"/>
                  </a:lnTo>
                </a:path>
                <a:path w="2999740" h="1644650">
                  <a:moveTo>
                    <a:pt x="0" y="411480"/>
                  </a:moveTo>
                  <a:lnTo>
                    <a:pt x="2999232" y="411480"/>
                  </a:lnTo>
                </a:path>
                <a:path w="2999740" h="1644650">
                  <a:moveTo>
                    <a:pt x="0" y="205740"/>
                  </a:moveTo>
                  <a:lnTo>
                    <a:pt x="2999232" y="205740"/>
                  </a:lnTo>
                </a:path>
                <a:path w="2999740" h="1644650">
                  <a:moveTo>
                    <a:pt x="0" y="0"/>
                  </a:moveTo>
                  <a:lnTo>
                    <a:pt x="2999232" y="0"/>
                  </a:lnTo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645919" y="4128516"/>
              <a:ext cx="2999740" cy="1850389"/>
            </a:xfrm>
            <a:custGeom>
              <a:avLst/>
              <a:gdLst/>
              <a:ahLst/>
              <a:cxnLst/>
              <a:rect l="l" t="t" r="r" b="b"/>
              <a:pathLst>
                <a:path w="2999740" h="1850389">
                  <a:moveTo>
                    <a:pt x="0" y="0"/>
                  </a:moveTo>
                  <a:lnTo>
                    <a:pt x="2999232" y="0"/>
                  </a:lnTo>
                  <a:lnTo>
                    <a:pt x="2999232" y="1850136"/>
                  </a:lnTo>
                  <a:lnTo>
                    <a:pt x="0" y="1850136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645919" y="4128516"/>
              <a:ext cx="0" cy="1850389"/>
            </a:xfrm>
            <a:custGeom>
              <a:avLst/>
              <a:gdLst/>
              <a:ahLst/>
              <a:cxnLst/>
              <a:rect l="l" t="t" r="r" b="b"/>
              <a:pathLst>
                <a:path h="1850389">
                  <a:moveTo>
                    <a:pt x="0" y="1850136"/>
                  </a:moveTo>
                  <a:lnTo>
                    <a:pt x="0" y="0"/>
                  </a:lnTo>
                </a:path>
              </a:pathLst>
            </a:custGeom>
            <a:ln w="1676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645919" y="5978652"/>
              <a:ext cx="2999740" cy="0"/>
            </a:xfrm>
            <a:custGeom>
              <a:avLst/>
              <a:gdLst/>
              <a:ahLst/>
              <a:cxnLst/>
              <a:rect l="l" t="t" r="r" b="b"/>
              <a:pathLst>
                <a:path w="2999740">
                  <a:moveTo>
                    <a:pt x="0" y="0"/>
                  </a:moveTo>
                  <a:lnTo>
                    <a:pt x="2999232" y="0"/>
                  </a:lnTo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45919" y="5939028"/>
              <a:ext cx="2999740" cy="40005"/>
            </a:xfrm>
            <a:custGeom>
              <a:avLst/>
              <a:gdLst/>
              <a:ahLst/>
              <a:cxnLst/>
              <a:rect l="l" t="t" r="r" b="b"/>
              <a:pathLst>
                <a:path w="2999740" h="40004">
                  <a:moveTo>
                    <a:pt x="0" y="0"/>
                  </a:moveTo>
                  <a:lnTo>
                    <a:pt x="0" y="39624"/>
                  </a:lnTo>
                </a:path>
                <a:path w="2999740" h="40004">
                  <a:moveTo>
                    <a:pt x="428244" y="0"/>
                  </a:moveTo>
                  <a:lnTo>
                    <a:pt x="428244" y="39624"/>
                  </a:lnTo>
                </a:path>
                <a:path w="2999740" h="40004">
                  <a:moveTo>
                    <a:pt x="856488" y="0"/>
                  </a:moveTo>
                  <a:lnTo>
                    <a:pt x="856488" y="39624"/>
                  </a:lnTo>
                </a:path>
                <a:path w="2999740" h="40004">
                  <a:moveTo>
                    <a:pt x="1284732" y="0"/>
                  </a:moveTo>
                  <a:lnTo>
                    <a:pt x="1284732" y="39624"/>
                  </a:lnTo>
                </a:path>
                <a:path w="2999740" h="40004">
                  <a:moveTo>
                    <a:pt x="1712976" y="0"/>
                  </a:moveTo>
                  <a:lnTo>
                    <a:pt x="1712976" y="39624"/>
                  </a:lnTo>
                </a:path>
                <a:path w="2999740" h="40004">
                  <a:moveTo>
                    <a:pt x="2141220" y="0"/>
                  </a:moveTo>
                  <a:lnTo>
                    <a:pt x="2141220" y="39624"/>
                  </a:lnTo>
                </a:path>
                <a:path w="2999740" h="40004">
                  <a:moveTo>
                    <a:pt x="2570988" y="0"/>
                  </a:moveTo>
                  <a:lnTo>
                    <a:pt x="2570988" y="39624"/>
                  </a:lnTo>
                </a:path>
                <a:path w="2999740" h="40004">
                  <a:moveTo>
                    <a:pt x="2999232" y="0"/>
                  </a:moveTo>
                  <a:lnTo>
                    <a:pt x="2999232" y="39624"/>
                  </a:lnTo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45919" y="4258056"/>
              <a:ext cx="2999740" cy="1689100"/>
            </a:xfrm>
            <a:custGeom>
              <a:avLst/>
              <a:gdLst/>
              <a:ahLst/>
              <a:cxnLst/>
              <a:rect l="l" t="t" r="r" b="b"/>
              <a:pathLst>
                <a:path w="2999740" h="1689100">
                  <a:moveTo>
                    <a:pt x="0" y="1688592"/>
                  </a:moveTo>
                  <a:lnTo>
                    <a:pt x="60960" y="1673352"/>
                  </a:lnTo>
                  <a:lnTo>
                    <a:pt x="121920" y="1655064"/>
                  </a:lnTo>
                  <a:lnTo>
                    <a:pt x="182879" y="1635252"/>
                  </a:lnTo>
                  <a:lnTo>
                    <a:pt x="243840" y="1615440"/>
                  </a:lnTo>
                  <a:lnTo>
                    <a:pt x="306323" y="1594104"/>
                  </a:lnTo>
                  <a:lnTo>
                    <a:pt x="367284" y="1572768"/>
                  </a:lnTo>
                  <a:lnTo>
                    <a:pt x="428244" y="1549908"/>
                  </a:lnTo>
                  <a:lnTo>
                    <a:pt x="489203" y="1525524"/>
                  </a:lnTo>
                  <a:lnTo>
                    <a:pt x="550164" y="1502664"/>
                  </a:lnTo>
                  <a:lnTo>
                    <a:pt x="611124" y="1476756"/>
                  </a:lnTo>
                  <a:lnTo>
                    <a:pt x="673608" y="1452372"/>
                  </a:lnTo>
                  <a:lnTo>
                    <a:pt x="734568" y="1424940"/>
                  </a:lnTo>
                  <a:lnTo>
                    <a:pt x="795528" y="1397508"/>
                  </a:lnTo>
                  <a:lnTo>
                    <a:pt x="856488" y="1370076"/>
                  </a:lnTo>
                  <a:lnTo>
                    <a:pt x="917447" y="1342644"/>
                  </a:lnTo>
                  <a:lnTo>
                    <a:pt x="978407" y="1316736"/>
                  </a:lnTo>
                  <a:lnTo>
                    <a:pt x="1040892" y="1289304"/>
                  </a:lnTo>
                  <a:lnTo>
                    <a:pt x="1101852" y="1260348"/>
                  </a:lnTo>
                  <a:lnTo>
                    <a:pt x="1162812" y="1229868"/>
                  </a:lnTo>
                  <a:lnTo>
                    <a:pt x="1223771" y="1200912"/>
                  </a:lnTo>
                  <a:lnTo>
                    <a:pt x="1284732" y="1168908"/>
                  </a:lnTo>
                  <a:lnTo>
                    <a:pt x="1345692" y="1136904"/>
                  </a:lnTo>
                  <a:lnTo>
                    <a:pt x="1406652" y="1103376"/>
                  </a:lnTo>
                  <a:lnTo>
                    <a:pt x="1469136" y="1069848"/>
                  </a:lnTo>
                  <a:lnTo>
                    <a:pt x="1530095" y="1036320"/>
                  </a:lnTo>
                  <a:lnTo>
                    <a:pt x="1591056" y="1002792"/>
                  </a:lnTo>
                  <a:lnTo>
                    <a:pt x="1652015" y="967740"/>
                  </a:lnTo>
                  <a:lnTo>
                    <a:pt x="1712976" y="934212"/>
                  </a:lnTo>
                  <a:lnTo>
                    <a:pt x="1773936" y="899160"/>
                  </a:lnTo>
                  <a:lnTo>
                    <a:pt x="1836420" y="862584"/>
                  </a:lnTo>
                  <a:lnTo>
                    <a:pt x="1897379" y="826008"/>
                  </a:lnTo>
                  <a:lnTo>
                    <a:pt x="1958339" y="787908"/>
                  </a:lnTo>
                  <a:lnTo>
                    <a:pt x="2019300" y="751332"/>
                  </a:lnTo>
                  <a:lnTo>
                    <a:pt x="2080260" y="711708"/>
                  </a:lnTo>
                  <a:lnTo>
                    <a:pt x="2141220" y="673608"/>
                  </a:lnTo>
                  <a:lnTo>
                    <a:pt x="2203704" y="632460"/>
                  </a:lnTo>
                  <a:lnTo>
                    <a:pt x="2264664" y="591312"/>
                  </a:lnTo>
                  <a:lnTo>
                    <a:pt x="2325624" y="548640"/>
                  </a:lnTo>
                  <a:lnTo>
                    <a:pt x="2386584" y="502920"/>
                  </a:lnTo>
                  <a:lnTo>
                    <a:pt x="2447543" y="457200"/>
                  </a:lnTo>
                  <a:lnTo>
                    <a:pt x="2508504" y="409956"/>
                  </a:lnTo>
                  <a:lnTo>
                    <a:pt x="2570988" y="361188"/>
                  </a:lnTo>
                  <a:lnTo>
                    <a:pt x="2631948" y="312420"/>
                  </a:lnTo>
                  <a:lnTo>
                    <a:pt x="2692908" y="263652"/>
                  </a:lnTo>
                  <a:lnTo>
                    <a:pt x="2753868" y="211836"/>
                  </a:lnTo>
                  <a:lnTo>
                    <a:pt x="2814828" y="160020"/>
                  </a:lnTo>
                  <a:lnTo>
                    <a:pt x="2875788" y="106680"/>
                  </a:lnTo>
                  <a:lnTo>
                    <a:pt x="2938272" y="53340"/>
                  </a:lnTo>
                  <a:lnTo>
                    <a:pt x="2999232" y="0"/>
                  </a:lnTo>
                </a:path>
              </a:pathLst>
            </a:custGeom>
            <a:ln w="3200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604772" y="590550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5" y="82296"/>
                  </a:moveTo>
                  <a:lnTo>
                    <a:pt x="0" y="82296"/>
                  </a:lnTo>
                  <a:lnTo>
                    <a:pt x="41147" y="0"/>
                  </a:lnTo>
                  <a:lnTo>
                    <a:pt x="82295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604772" y="590550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7" y="0"/>
                  </a:moveTo>
                  <a:lnTo>
                    <a:pt x="82295" y="82296"/>
                  </a:lnTo>
                  <a:lnTo>
                    <a:pt x="0" y="82296"/>
                  </a:lnTo>
                  <a:lnTo>
                    <a:pt x="41147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665732" y="588873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65732" y="588873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726691" y="587197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26691" y="587197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89175" y="585216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89175" y="585216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850136" y="58323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850136" y="58323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911096" y="581101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911096" y="581101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972055" y="578967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972055" y="578967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033016" y="57652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033016" y="57652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093975" y="574243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093975" y="574243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154936" y="571957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154936" y="571957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217419" y="569366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217419" y="569366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278380" y="56677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78380" y="56677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339339" y="56418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339339" y="56418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400300" y="56144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400300" y="56144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461260" y="558698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461260" y="558698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522220" y="555955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522220" y="555955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584704" y="55321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584704" y="55321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645664" y="550468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645664" y="550468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06623" y="54772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06623" y="54772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67583" y="544677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767583" y="544677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28544" y="541629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28544" y="541629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89504" y="53858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89504" y="53858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950464" y="535381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950464" y="535381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012948" y="532028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012948" y="532028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073907" y="52867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073907" y="528675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134867" y="52532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134867" y="52532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195827" y="521970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195827" y="521970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256788" y="51846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256788" y="51846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317748" y="51511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317748" y="51511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380232" y="511454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380232" y="511454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441192" y="50794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441192" y="50794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502151" y="50413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502151" y="504139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563111" y="50048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563111" y="50048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624072" y="496824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624072" y="496824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685032" y="49286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685032" y="49286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745992" y="48905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745992" y="489051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808476" y="484936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808476" y="484936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869435" y="48082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869435" y="480822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30395" y="47655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30395" y="47655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91355" y="47198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91355" y="47198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4052316" y="467410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4052316" y="467410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4113276" y="462534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4113276" y="462534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175759" y="457809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175759" y="457809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236720" y="45293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236720" y="45293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297679" y="448056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297679" y="448056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358640" y="442874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358640" y="4428744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4419600" y="43769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419600" y="437692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4480559" y="432358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480559" y="432358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4541520" y="42702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4541520" y="427024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604003" y="421690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82296" y="82296"/>
                  </a:moveTo>
                  <a:lnTo>
                    <a:pt x="0" y="82296"/>
                  </a:lnTo>
                  <a:lnTo>
                    <a:pt x="41148" y="0"/>
                  </a:lnTo>
                  <a:lnTo>
                    <a:pt x="82296" y="8229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4604003" y="4216908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41148" y="0"/>
                  </a:moveTo>
                  <a:lnTo>
                    <a:pt x="82296" y="82296"/>
                  </a:lnTo>
                  <a:lnTo>
                    <a:pt x="0" y="82296"/>
                  </a:lnTo>
                  <a:lnTo>
                    <a:pt x="41148" y="0"/>
                  </a:lnTo>
                  <a:close/>
                </a:path>
              </a:pathLst>
            </a:custGeom>
            <a:ln w="1066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644395" y="4267200"/>
              <a:ext cx="2992120" cy="1701164"/>
            </a:xfrm>
            <a:custGeom>
              <a:avLst/>
              <a:gdLst/>
              <a:ahLst/>
              <a:cxnLst/>
              <a:rect l="l" t="t" r="r" b="b"/>
              <a:pathLst>
                <a:path w="2992120" h="1701164">
                  <a:moveTo>
                    <a:pt x="0" y="1700784"/>
                  </a:moveTo>
                  <a:lnTo>
                    <a:pt x="0" y="1678940"/>
                  </a:lnTo>
                  <a:lnTo>
                    <a:pt x="3048" y="1677924"/>
                  </a:lnTo>
                  <a:lnTo>
                    <a:pt x="9144" y="1679448"/>
                  </a:lnTo>
                  <a:lnTo>
                    <a:pt x="12192" y="1685544"/>
                  </a:lnTo>
                  <a:lnTo>
                    <a:pt x="13716" y="1691640"/>
                  </a:lnTo>
                  <a:lnTo>
                    <a:pt x="10668" y="1697736"/>
                  </a:lnTo>
                  <a:lnTo>
                    <a:pt x="4572" y="1699260"/>
                  </a:lnTo>
                  <a:lnTo>
                    <a:pt x="0" y="1700784"/>
                  </a:lnTo>
                  <a:close/>
                </a:path>
                <a:path w="2992120" h="1701164">
                  <a:moveTo>
                    <a:pt x="39624" y="1687068"/>
                  </a:moveTo>
                  <a:lnTo>
                    <a:pt x="33528" y="1685544"/>
                  </a:lnTo>
                  <a:lnTo>
                    <a:pt x="32004" y="1679448"/>
                  </a:lnTo>
                  <a:lnTo>
                    <a:pt x="28956" y="1674876"/>
                  </a:lnTo>
                  <a:lnTo>
                    <a:pt x="32004" y="1667256"/>
                  </a:lnTo>
                  <a:lnTo>
                    <a:pt x="36576" y="1665732"/>
                  </a:lnTo>
                  <a:lnTo>
                    <a:pt x="42672" y="1662684"/>
                  </a:lnTo>
                  <a:lnTo>
                    <a:pt x="48768" y="1665732"/>
                  </a:lnTo>
                  <a:lnTo>
                    <a:pt x="50292" y="1671828"/>
                  </a:lnTo>
                  <a:lnTo>
                    <a:pt x="53340" y="1676400"/>
                  </a:lnTo>
                  <a:lnTo>
                    <a:pt x="50292" y="1682496"/>
                  </a:lnTo>
                  <a:lnTo>
                    <a:pt x="45720" y="1685544"/>
                  </a:lnTo>
                  <a:lnTo>
                    <a:pt x="39624" y="1687068"/>
                  </a:lnTo>
                  <a:close/>
                </a:path>
                <a:path w="2992120" h="1701164">
                  <a:moveTo>
                    <a:pt x="77724" y="1673352"/>
                  </a:moveTo>
                  <a:lnTo>
                    <a:pt x="73152" y="1670304"/>
                  </a:lnTo>
                  <a:lnTo>
                    <a:pt x="71628" y="1665732"/>
                  </a:lnTo>
                  <a:lnTo>
                    <a:pt x="70104" y="1659636"/>
                  </a:lnTo>
                  <a:lnTo>
                    <a:pt x="73152" y="1653540"/>
                  </a:lnTo>
                  <a:lnTo>
                    <a:pt x="77724" y="1652016"/>
                  </a:lnTo>
                  <a:lnTo>
                    <a:pt x="83820" y="1650492"/>
                  </a:lnTo>
                  <a:lnTo>
                    <a:pt x="89916" y="1653540"/>
                  </a:lnTo>
                  <a:lnTo>
                    <a:pt x="91440" y="1659636"/>
                  </a:lnTo>
                  <a:lnTo>
                    <a:pt x="92964" y="1664208"/>
                  </a:lnTo>
                  <a:lnTo>
                    <a:pt x="89916" y="1670304"/>
                  </a:lnTo>
                  <a:lnTo>
                    <a:pt x="77724" y="1673352"/>
                  </a:lnTo>
                  <a:close/>
                </a:path>
                <a:path w="2992120" h="1701164">
                  <a:moveTo>
                    <a:pt x="120396" y="1661160"/>
                  </a:moveTo>
                  <a:lnTo>
                    <a:pt x="114300" y="1658112"/>
                  </a:lnTo>
                  <a:lnTo>
                    <a:pt x="111252" y="1653540"/>
                  </a:lnTo>
                  <a:lnTo>
                    <a:pt x="108204" y="1647444"/>
                  </a:lnTo>
                  <a:lnTo>
                    <a:pt x="111252" y="1641348"/>
                  </a:lnTo>
                  <a:lnTo>
                    <a:pt x="117348" y="1639824"/>
                  </a:lnTo>
                  <a:lnTo>
                    <a:pt x="121920" y="1636776"/>
                  </a:lnTo>
                  <a:lnTo>
                    <a:pt x="128016" y="1639824"/>
                  </a:lnTo>
                  <a:lnTo>
                    <a:pt x="131064" y="1644396"/>
                  </a:lnTo>
                  <a:lnTo>
                    <a:pt x="132588" y="1650492"/>
                  </a:lnTo>
                  <a:lnTo>
                    <a:pt x="131064" y="1656588"/>
                  </a:lnTo>
                  <a:lnTo>
                    <a:pt x="124968" y="1658112"/>
                  </a:lnTo>
                  <a:lnTo>
                    <a:pt x="120396" y="1661160"/>
                  </a:lnTo>
                  <a:close/>
                </a:path>
                <a:path w="2992120" h="1701164">
                  <a:moveTo>
                    <a:pt x="156972" y="1645920"/>
                  </a:moveTo>
                  <a:lnTo>
                    <a:pt x="152400" y="1642872"/>
                  </a:lnTo>
                  <a:lnTo>
                    <a:pt x="150876" y="1636776"/>
                  </a:lnTo>
                  <a:lnTo>
                    <a:pt x="147828" y="1632204"/>
                  </a:lnTo>
                  <a:lnTo>
                    <a:pt x="152400" y="1626108"/>
                  </a:lnTo>
                  <a:lnTo>
                    <a:pt x="156972" y="1624584"/>
                  </a:lnTo>
                  <a:lnTo>
                    <a:pt x="163068" y="1623060"/>
                  </a:lnTo>
                  <a:lnTo>
                    <a:pt x="169164" y="1626108"/>
                  </a:lnTo>
                  <a:lnTo>
                    <a:pt x="170688" y="1632204"/>
                  </a:lnTo>
                  <a:lnTo>
                    <a:pt x="172212" y="1636776"/>
                  </a:lnTo>
                  <a:lnTo>
                    <a:pt x="169164" y="1642872"/>
                  </a:lnTo>
                  <a:lnTo>
                    <a:pt x="156972" y="1645920"/>
                  </a:lnTo>
                  <a:close/>
                </a:path>
                <a:path w="2992120" h="1701164">
                  <a:moveTo>
                    <a:pt x="198120" y="1632204"/>
                  </a:moveTo>
                  <a:lnTo>
                    <a:pt x="192024" y="1630680"/>
                  </a:lnTo>
                  <a:lnTo>
                    <a:pt x="190500" y="1624584"/>
                  </a:lnTo>
                  <a:lnTo>
                    <a:pt x="187452" y="1620012"/>
                  </a:lnTo>
                  <a:lnTo>
                    <a:pt x="190500" y="1612392"/>
                  </a:lnTo>
                  <a:lnTo>
                    <a:pt x="195072" y="1610868"/>
                  </a:lnTo>
                  <a:lnTo>
                    <a:pt x="201168" y="1607820"/>
                  </a:lnTo>
                  <a:lnTo>
                    <a:pt x="207264" y="1610868"/>
                  </a:lnTo>
                  <a:lnTo>
                    <a:pt x="208788" y="1616964"/>
                  </a:lnTo>
                  <a:lnTo>
                    <a:pt x="211836" y="1621536"/>
                  </a:lnTo>
                  <a:lnTo>
                    <a:pt x="208788" y="1627632"/>
                  </a:lnTo>
                  <a:lnTo>
                    <a:pt x="204216" y="1630680"/>
                  </a:lnTo>
                  <a:lnTo>
                    <a:pt x="198120" y="1632204"/>
                  </a:lnTo>
                  <a:close/>
                </a:path>
                <a:path w="2992120" h="1701164">
                  <a:moveTo>
                    <a:pt x="237744" y="1618488"/>
                  </a:moveTo>
                  <a:lnTo>
                    <a:pt x="231648" y="1615440"/>
                  </a:lnTo>
                  <a:lnTo>
                    <a:pt x="230124" y="1610868"/>
                  </a:lnTo>
                  <a:lnTo>
                    <a:pt x="227076" y="1604772"/>
                  </a:lnTo>
                  <a:lnTo>
                    <a:pt x="230124" y="1598676"/>
                  </a:lnTo>
                  <a:lnTo>
                    <a:pt x="234696" y="1597152"/>
                  </a:lnTo>
                  <a:lnTo>
                    <a:pt x="240792" y="1594104"/>
                  </a:lnTo>
                  <a:lnTo>
                    <a:pt x="246888" y="1597152"/>
                  </a:lnTo>
                  <a:lnTo>
                    <a:pt x="248412" y="1601724"/>
                  </a:lnTo>
                  <a:lnTo>
                    <a:pt x="251460" y="1607820"/>
                  </a:lnTo>
                  <a:lnTo>
                    <a:pt x="248412" y="1613916"/>
                  </a:lnTo>
                  <a:lnTo>
                    <a:pt x="243840" y="1615440"/>
                  </a:lnTo>
                  <a:lnTo>
                    <a:pt x="237744" y="1618488"/>
                  </a:lnTo>
                  <a:close/>
                </a:path>
                <a:path w="2992120" h="1701164">
                  <a:moveTo>
                    <a:pt x="277368" y="1603248"/>
                  </a:moveTo>
                  <a:lnTo>
                    <a:pt x="271272" y="1601724"/>
                  </a:lnTo>
                  <a:lnTo>
                    <a:pt x="269748" y="1595628"/>
                  </a:lnTo>
                  <a:lnTo>
                    <a:pt x="266700" y="1591056"/>
                  </a:lnTo>
                  <a:lnTo>
                    <a:pt x="269748" y="1584960"/>
                  </a:lnTo>
                  <a:lnTo>
                    <a:pt x="274320" y="1581912"/>
                  </a:lnTo>
                  <a:lnTo>
                    <a:pt x="280416" y="1580388"/>
                  </a:lnTo>
                  <a:lnTo>
                    <a:pt x="286512" y="1581912"/>
                  </a:lnTo>
                  <a:lnTo>
                    <a:pt x="288036" y="1588008"/>
                  </a:lnTo>
                  <a:lnTo>
                    <a:pt x="291084" y="1592580"/>
                  </a:lnTo>
                  <a:lnTo>
                    <a:pt x="288036" y="1598676"/>
                  </a:lnTo>
                  <a:lnTo>
                    <a:pt x="283464" y="1601724"/>
                  </a:lnTo>
                  <a:lnTo>
                    <a:pt x="277368" y="1603248"/>
                  </a:lnTo>
                  <a:close/>
                </a:path>
                <a:path w="2992120" h="1701164">
                  <a:moveTo>
                    <a:pt x="316992" y="1589532"/>
                  </a:moveTo>
                  <a:lnTo>
                    <a:pt x="310896" y="1588008"/>
                  </a:lnTo>
                  <a:lnTo>
                    <a:pt x="309372" y="1581912"/>
                  </a:lnTo>
                  <a:lnTo>
                    <a:pt x="306324" y="1577340"/>
                  </a:lnTo>
                  <a:lnTo>
                    <a:pt x="309372" y="1571244"/>
                  </a:lnTo>
                  <a:lnTo>
                    <a:pt x="313944" y="1568196"/>
                  </a:lnTo>
                  <a:lnTo>
                    <a:pt x="320040" y="1566672"/>
                  </a:lnTo>
                  <a:lnTo>
                    <a:pt x="326136" y="1568196"/>
                  </a:lnTo>
                  <a:lnTo>
                    <a:pt x="327660" y="1574292"/>
                  </a:lnTo>
                  <a:lnTo>
                    <a:pt x="330708" y="1578864"/>
                  </a:lnTo>
                  <a:lnTo>
                    <a:pt x="327660" y="1584960"/>
                  </a:lnTo>
                  <a:lnTo>
                    <a:pt x="323088" y="1588008"/>
                  </a:lnTo>
                  <a:lnTo>
                    <a:pt x="316992" y="1589532"/>
                  </a:lnTo>
                  <a:close/>
                </a:path>
                <a:path w="2992120" h="1701164">
                  <a:moveTo>
                    <a:pt x="356616" y="1574292"/>
                  </a:moveTo>
                  <a:lnTo>
                    <a:pt x="350520" y="1572768"/>
                  </a:lnTo>
                  <a:lnTo>
                    <a:pt x="347472" y="1566672"/>
                  </a:lnTo>
                  <a:lnTo>
                    <a:pt x="345948" y="1562100"/>
                  </a:lnTo>
                  <a:lnTo>
                    <a:pt x="347472" y="1556004"/>
                  </a:lnTo>
                  <a:lnTo>
                    <a:pt x="353568" y="1552956"/>
                  </a:lnTo>
                  <a:lnTo>
                    <a:pt x="358140" y="1551432"/>
                  </a:lnTo>
                  <a:lnTo>
                    <a:pt x="364236" y="1552956"/>
                  </a:lnTo>
                  <a:lnTo>
                    <a:pt x="367284" y="1559052"/>
                  </a:lnTo>
                  <a:lnTo>
                    <a:pt x="368808" y="1563624"/>
                  </a:lnTo>
                  <a:lnTo>
                    <a:pt x="367284" y="1569720"/>
                  </a:lnTo>
                  <a:lnTo>
                    <a:pt x="361188" y="1572768"/>
                  </a:lnTo>
                  <a:lnTo>
                    <a:pt x="356616" y="1574292"/>
                  </a:lnTo>
                  <a:close/>
                </a:path>
                <a:path w="2992120" h="1701164">
                  <a:moveTo>
                    <a:pt x="396240" y="1560576"/>
                  </a:moveTo>
                  <a:lnTo>
                    <a:pt x="390144" y="1557528"/>
                  </a:lnTo>
                  <a:lnTo>
                    <a:pt x="387096" y="1552956"/>
                  </a:lnTo>
                  <a:lnTo>
                    <a:pt x="385572" y="1546860"/>
                  </a:lnTo>
                  <a:lnTo>
                    <a:pt x="387096" y="1540764"/>
                  </a:lnTo>
                  <a:lnTo>
                    <a:pt x="393192" y="1539240"/>
                  </a:lnTo>
                  <a:lnTo>
                    <a:pt x="397764" y="1536192"/>
                  </a:lnTo>
                  <a:lnTo>
                    <a:pt x="403860" y="1539240"/>
                  </a:lnTo>
                  <a:lnTo>
                    <a:pt x="406908" y="1543812"/>
                  </a:lnTo>
                  <a:lnTo>
                    <a:pt x="408432" y="1549908"/>
                  </a:lnTo>
                  <a:lnTo>
                    <a:pt x="406908" y="1556004"/>
                  </a:lnTo>
                  <a:lnTo>
                    <a:pt x="400812" y="1557528"/>
                  </a:lnTo>
                  <a:lnTo>
                    <a:pt x="396240" y="1560576"/>
                  </a:lnTo>
                  <a:close/>
                </a:path>
                <a:path w="2992120" h="1701164">
                  <a:moveTo>
                    <a:pt x="432816" y="1545336"/>
                  </a:moveTo>
                  <a:lnTo>
                    <a:pt x="428244" y="1542288"/>
                  </a:lnTo>
                  <a:lnTo>
                    <a:pt x="425196" y="1536192"/>
                  </a:lnTo>
                  <a:lnTo>
                    <a:pt x="423672" y="1530096"/>
                  </a:lnTo>
                  <a:lnTo>
                    <a:pt x="428244" y="1525524"/>
                  </a:lnTo>
                  <a:lnTo>
                    <a:pt x="432816" y="1524000"/>
                  </a:lnTo>
                  <a:lnTo>
                    <a:pt x="438912" y="1522476"/>
                  </a:lnTo>
                  <a:lnTo>
                    <a:pt x="445008" y="1525524"/>
                  </a:lnTo>
                  <a:lnTo>
                    <a:pt x="446532" y="1530096"/>
                  </a:lnTo>
                  <a:lnTo>
                    <a:pt x="448056" y="1536192"/>
                  </a:lnTo>
                  <a:lnTo>
                    <a:pt x="445008" y="1542288"/>
                  </a:lnTo>
                  <a:lnTo>
                    <a:pt x="432816" y="1545336"/>
                  </a:lnTo>
                  <a:close/>
                </a:path>
                <a:path w="2992120" h="1701164">
                  <a:moveTo>
                    <a:pt x="473964" y="1530096"/>
                  </a:moveTo>
                  <a:lnTo>
                    <a:pt x="467868" y="1528572"/>
                  </a:lnTo>
                  <a:lnTo>
                    <a:pt x="466344" y="1522476"/>
                  </a:lnTo>
                  <a:lnTo>
                    <a:pt x="463296" y="1517904"/>
                  </a:lnTo>
                  <a:lnTo>
                    <a:pt x="466344" y="1511808"/>
                  </a:lnTo>
                  <a:lnTo>
                    <a:pt x="470916" y="1508760"/>
                  </a:lnTo>
                  <a:lnTo>
                    <a:pt x="477012" y="1507236"/>
                  </a:lnTo>
                  <a:lnTo>
                    <a:pt x="483108" y="1508760"/>
                  </a:lnTo>
                  <a:lnTo>
                    <a:pt x="484632" y="1514856"/>
                  </a:lnTo>
                  <a:lnTo>
                    <a:pt x="487680" y="1519428"/>
                  </a:lnTo>
                  <a:lnTo>
                    <a:pt x="484632" y="1525524"/>
                  </a:lnTo>
                  <a:lnTo>
                    <a:pt x="480060" y="1528572"/>
                  </a:lnTo>
                  <a:lnTo>
                    <a:pt x="473964" y="1530096"/>
                  </a:lnTo>
                  <a:close/>
                </a:path>
                <a:path w="2992120" h="1701164">
                  <a:moveTo>
                    <a:pt x="513588" y="1514856"/>
                  </a:moveTo>
                  <a:lnTo>
                    <a:pt x="507492" y="1513332"/>
                  </a:lnTo>
                  <a:lnTo>
                    <a:pt x="504444" y="1507236"/>
                  </a:lnTo>
                  <a:lnTo>
                    <a:pt x="502920" y="1502664"/>
                  </a:lnTo>
                  <a:lnTo>
                    <a:pt x="504444" y="1496568"/>
                  </a:lnTo>
                  <a:lnTo>
                    <a:pt x="510540" y="1493520"/>
                  </a:lnTo>
                  <a:lnTo>
                    <a:pt x="515112" y="1491996"/>
                  </a:lnTo>
                  <a:lnTo>
                    <a:pt x="521208" y="1493520"/>
                  </a:lnTo>
                  <a:lnTo>
                    <a:pt x="524256" y="1499616"/>
                  </a:lnTo>
                  <a:lnTo>
                    <a:pt x="525780" y="1504188"/>
                  </a:lnTo>
                  <a:lnTo>
                    <a:pt x="524256" y="1510284"/>
                  </a:lnTo>
                  <a:lnTo>
                    <a:pt x="518160" y="1513332"/>
                  </a:lnTo>
                  <a:lnTo>
                    <a:pt x="513588" y="1514856"/>
                  </a:lnTo>
                  <a:close/>
                </a:path>
                <a:path w="2992120" h="1701164">
                  <a:moveTo>
                    <a:pt x="551688" y="1499616"/>
                  </a:moveTo>
                  <a:lnTo>
                    <a:pt x="545592" y="1498092"/>
                  </a:lnTo>
                  <a:lnTo>
                    <a:pt x="544068" y="1491996"/>
                  </a:lnTo>
                  <a:lnTo>
                    <a:pt x="541020" y="1487424"/>
                  </a:lnTo>
                  <a:lnTo>
                    <a:pt x="544068" y="1481328"/>
                  </a:lnTo>
                  <a:lnTo>
                    <a:pt x="548640" y="1478280"/>
                  </a:lnTo>
                  <a:lnTo>
                    <a:pt x="554736" y="1476756"/>
                  </a:lnTo>
                  <a:lnTo>
                    <a:pt x="560832" y="1478280"/>
                  </a:lnTo>
                  <a:lnTo>
                    <a:pt x="562356" y="1484376"/>
                  </a:lnTo>
                  <a:lnTo>
                    <a:pt x="565404" y="1488948"/>
                  </a:lnTo>
                  <a:lnTo>
                    <a:pt x="562356" y="1495044"/>
                  </a:lnTo>
                  <a:lnTo>
                    <a:pt x="557784" y="1498092"/>
                  </a:lnTo>
                  <a:lnTo>
                    <a:pt x="551688" y="1499616"/>
                  </a:lnTo>
                  <a:close/>
                </a:path>
                <a:path w="2992120" h="1701164">
                  <a:moveTo>
                    <a:pt x="591312" y="1484376"/>
                  </a:moveTo>
                  <a:lnTo>
                    <a:pt x="585216" y="1481328"/>
                  </a:lnTo>
                  <a:lnTo>
                    <a:pt x="582168" y="1476756"/>
                  </a:lnTo>
                  <a:lnTo>
                    <a:pt x="580644" y="1470660"/>
                  </a:lnTo>
                  <a:lnTo>
                    <a:pt x="582168" y="1464564"/>
                  </a:lnTo>
                  <a:lnTo>
                    <a:pt x="588264" y="1463040"/>
                  </a:lnTo>
                  <a:lnTo>
                    <a:pt x="592836" y="1459992"/>
                  </a:lnTo>
                  <a:lnTo>
                    <a:pt x="598932" y="1463040"/>
                  </a:lnTo>
                  <a:lnTo>
                    <a:pt x="601980" y="1467612"/>
                  </a:lnTo>
                  <a:lnTo>
                    <a:pt x="605028" y="1473708"/>
                  </a:lnTo>
                  <a:lnTo>
                    <a:pt x="601980" y="1479804"/>
                  </a:lnTo>
                  <a:lnTo>
                    <a:pt x="595884" y="1481328"/>
                  </a:lnTo>
                  <a:lnTo>
                    <a:pt x="591312" y="1484376"/>
                  </a:lnTo>
                  <a:close/>
                </a:path>
                <a:path w="2992120" h="1701164">
                  <a:moveTo>
                    <a:pt x="630936" y="1469136"/>
                  </a:moveTo>
                  <a:lnTo>
                    <a:pt x="624840" y="1466088"/>
                  </a:lnTo>
                  <a:lnTo>
                    <a:pt x="621792" y="1461516"/>
                  </a:lnTo>
                  <a:lnTo>
                    <a:pt x="618744" y="1455420"/>
                  </a:lnTo>
                  <a:lnTo>
                    <a:pt x="621792" y="1449324"/>
                  </a:lnTo>
                  <a:lnTo>
                    <a:pt x="627888" y="1447800"/>
                  </a:lnTo>
                  <a:lnTo>
                    <a:pt x="632460" y="1444752"/>
                  </a:lnTo>
                  <a:lnTo>
                    <a:pt x="638556" y="1447800"/>
                  </a:lnTo>
                  <a:lnTo>
                    <a:pt x="641604" y="1452372"/>
                  </a:lnTo>
                  <a:lnTo>
                    <a:pt x="643128" y="1458468"/>
                  </a:lnTo>
                  <a:lnTo>
                    <a:pt x="641604" y="1464564"/>
                  </a:lnTo>
                  <a:lnTo>
                    <a:pt x="635508" y="1466088"/>
                  </a:lnTo>
                  <a:lnTo>
                    <a:pt x="630936" y="1469136"/>
                  </a:lnTo>
                  <a:close/>
                </a:path>
                <a:path w="2992120" h="1701164">
                  <a:moveTo>
                    <a:pt x="669036" y="1452372"/>
                  </a:moveTo>
                  <a:lnTo>
                    <a:pt x="662940" y="1450848"/>
                  </a:lnTo>
                  <a:lnTo>
                    <a:pt x="659892" y="1444752"/>
                  </a:lnTo>
                  <a:lnTo>
                    <a:pt x="658368" y="1440180"/>
                  </a:lnTo>
                  <a:lnTo>
                    <a:pt x="659892" y="1434084"/>
                  </a:lnTo>
                  <a:lnTo>
                    <a:pt x="665988" y="1431036"/>
                  </a:lnTo>
                  <a:lnTo>
                    <a:pt x="670560" y="1427988"/>
                  </a:lnTo>
                  <a:lnTo>
                    <a:pt x="676656" y="1431036"/>
                  </a:lnTo>
                  <a:lnTo>
                    <a:pt x="679704" y="1437132"/>
                  </a:lnTo>
                  <a:lnTo>
                    <a:pt x="682752" y="1441704"/>
                  </a:lnTo>
                  <a:lnTo>
                    <a:pt x="679704" y="1447800"/>
                  </a:lnTo>
                  <a:lnTo>
                    <a:pt x="673608" y="1450848"/>
                  </a:lnTo>
                  <a:lnTo>
                    <a:pt x="669036" y="1452372"/>
                  </a:lnTo>
                  <a:close/>
                </a:path>
                <a:path w="2992120" h="1701164">
                  <a:moveTo>
                    <a:pt x="707136" y="1437132"/>
                  </a:moveTo>
                  <a:lnTo>
                    <a:pt x="701040" y="1434084"/>
                  </a:lnTo>
                  <a:lnTo>
                    <a:pt x="699516" y="1429512"/>
                  </a:lnTo>
                  <a:lnTo>
                    <a:pt x="696468" y="1423416"/>
                  </a:lnTo>
                  <a:lnTo>
                    <a:pt x="699516" y="1417320"/>
                  </a:lnTo>
                  <a:lnTo>
                    <a:pt x="704088" y="1415796"/>
                  </a:lnTo>
                  <a:lnTo>
                    <a:pt x="710184" y="1412748"/>
                  </a:lnTo>
                  <a:lnTo>
                    <a:pt x="716280" y="1415796"/>
                  </a:lnTo>
                  <a:lnTo>
                    <a:pt x="717804" y="1420368"/>
                  </a:lnTo>
                  <a:lnTo>
                    <a:pt x="720852" y="1426464"/>
                  </a:lnTo>
                  <a:lnTo>
                    <a:pt x="717804" y="1432560"/>
                  </a:lnTo>
                  <a:lnTo>
                    <a:pt x="713232" y="1434084"/>
                  </a:lnTo>
                  <a:lnTo>
                    <a:pt x="707136" y="1437132"/>
                  </a:lnTo>
                  <a:close/>
                </a:path>
                <a:path w="2992120" h="1701164">
                  <a:moveTo>
                    <a:pt x="746760" y="1420368"/>
                  </a:moveTo>
                  <a:lnTo>
                    <a:pt x="740664" y="1417320"/>
                  </a:lnTo>
                  <a:lnTo>
                    <a:pt x="737616" y="1412748"/>
                  </a:lnTo>
                  <a:lnTo>
                    <a:pt x="736092" y="1406652"/>
                  </a:lnTo>
                  <a:lnTo>
                    <a:pt x="737616" y="1400556"/>
                  </a:lnTo>
                  <a:lnTo>
                    <a:pt x="743712" y="1399032"/>
                  </a:lnTo>
                  <a:lnTo>
                    <a:pt x="748284" y="1395984"/>
                  </a:lnTo>
                  <a:lnTo>
                    <a:pt x="754380" y="1399032"/>
                  </a:lnTo>
                  <a:lnTo>
                    <a:pt x="757428" y="1403604"/>
                  </a:lnTo>
                  <a:lnTo>
                    <a:pt x="758952" y="1409700"/>
                  </a:lnTo>
                  <a:lnTo>
                    <a:pt x="757428" y="1415796"/>
                  </a:lnTo>
                  <a:lnTo>
                    <a:pt x="751332" y="1417320"/>
                  </a:lnTo>
                  <a:lnTo>
                    <a:pt x="746760" y="1420368"/>
                  </a:lnTo>
                  <a:close/>
                </a:path>
                <a:path w="2992120" h="1701164">
                  <a:moveTo>
                    <a:pt x="784860" y="1405128"/>
                  </a:moveTo>
                  <a:lnTo>
                    <a:pt x="778764" y="1402080"/>
                  </a:lnTo>
                  <a:lnTo>
                    <a:pt x="777240" y="1397508"/>
                  </a:lnTo>
                  <a:lnTo>
                    <a:pt x="774192" y="1391412"/>
                  </a:lnTo>
                  <a:lnTo>
                    <a:pt x="777240" y="1385316"/>
                  </a:lnTo>
                  <a:lnTo>
                    <a:pt x="781812" y="1383792"/>
                  </a:lnTo>
                  <a:lnTo>
                    <a:pt x="787908" y="1380744"/>
                  </a:lnTo>
                  <a:lnTo>
                    <a:pt x="794004" y="1383792"/>
                  </a:lnTo>
                  <a:lnTo>
                    <a:pt x="795528" y="1388364"/>
                  </a:lnTo>
                  <a:lnTo>
                    <a:pt x="798576" y="1394460"/>
                  </a:lnTo>
                  <a:lnTo>
                    <a:pt x="795528" y="1400556"/>
                  </a:lnTo>
                  <a:lnTo>
                    <a:pt x="790956" y="1402080"/>
                  </a:lnTo>
                  <a:lnTo>
                    <a:pt x="784860" y="1405128"/>
                  </a:lnTo>
                  <a:close/>
                </a:path>
                <a:path w="2992120" h="1701164">
                  <a:moveTo>
                    <a:pt x="824484" y="1388364"/>
                  </a:moveTo>
                  <a:lnTo>
                    <a:pt x="818388" y="1385316"/>
                  </a:lnTo>
                  <a:lnTo>
                    <a:pt x="815340" y="1380744"/>
                  </a:lnTo>
                  <a:lnTo>
                    <a:pt x="813816" y="1374648"/>
                  </a:lnTo>
                  <a:lnTo>
                    <a:pt x="815340" y="1368552"/>
                  </a:lnTo>
                  <a:lnTo>
                    <a:pt x="821436" y="1367028"/>
                  </a:lnTo>
                  <a:lnTo>
                    <a:pt x="826008" y="1363980"/>
                  </a:lnTo>
                  <a:lnTo>
                    <a:pt x="832104" y="1367028"/>
                  </a:lnTo>
                  <a:lnTo>
                    <a:pt x="835152" y="1371600"/>
                  </a:lnTo>
                  <a:lnTo>
                    <a:pt x="836676" y="1377696"/>
                  </a:lnTo>
                  <a:lnTo>
                    <a:pt x="835152" y="1383792"/>
                  </a:lnTo>
                  <a:lnTo>
                    <a:pt x="829056" y="1385316"/>
                  </a:lnTo>
                  <a:lnTo>
                    <a:pt x="824484" y="1388364"/>
                  </a:lnTo>
                  <a:close/>
                </a:path>
                <a:path w="2992120" h="1701164">
                  <a:moveTo>
                    <a:pt x="862584" y="1371600"/>
                  </a:moveTo>
                  <a:lnTo>
                    <a:pt x="856488" y="1368552"/>
                  </a:lnTo>
                  <a:lnTo>
                    <a:pt x="853440" y="1363980"/>
                  </a:lnTo>
                  <a:lnTo>
                    <a:pt x="851916" y="1357884"/>
                  </a:lnTo>
                  <a:lnTo>
                    <a:pt x="853440" y="1351788"/>
                  </a:lnTo>
                  <a:lnTo>
                    <a:pt x="859536" y="1350264"/>
                  </a:lnTo>
                  <a:lnTo>
                    <a:pt x="864108" y="1347216"/>
                  </a:lnTo>
                  <a:lnTo>
                    <a:pt x="870204" y="1350264"/>
                  </a:lnTo>
                  <a:lnTo>
                    <a:pt x="873252" y="1354836"/>
                  </a:lnTo>
                  <a:lnTo>
                    <a:pt x="876300" y="1360932"/>
                  </a:lnTo>
                  <a:lnTo>
                    <a:pt x="873252" y="1367028"/>
                  </a:lnTo>
                  <a:lnTo>
                    <a:pt x="867156" y="1368552"/>
                  </a:lnTo>
                  <a:lnTo>
                    <a:pt x="862584" y="1371600"/>
                  </a:lnTo>
                  <a:close/>
                </a:path>
                <a:path w="2992120" h="1701164">
                  <a:moveTo>
                    <a:pt x="900684" y="1354836"/>
                  </a:moveTo>
                  <a:lnTo>
                    <a:pt x="894588" y="1351788"/>
                  </a:lnTo>
                  <a:lnTo>
                    <a:pt x="893064" y="1347216"/>
                  </a:lnTo>
                  <a:lnTo>
                    <a:pt x="890016" y="1341120"/>
                  </a:lnTo>
                  <a:lnTo>
                    <a:pt x="893064" y="1335024"/>
                  </a:lnTo>
                  <a:lnTo>
                    <a:pt x="897636" y="1333500"/>
                  </a:lnTo>
                  <a:lnTo>
                    <a:pt x="903732" y="1330452"/>
                  </a:lnTo>
                  <a:lnTo>
                    <a:pt x="909828" y="1333500"/>
                  </a:lnTo>
                  <a:lnTo>
                    <a:pt x="911352" y="1338072"/>
                  </a:lnTo>
                  <a:lnTo>
                    <a:pt x="914400" y="1344168"/>
                  </a:lnTo>
                  <a:lnTo>
                    <a:pt x="911352" y="1350264"/>
                  </a:lnTo>
                  <a:lnTo>
                    <a:pt x="906780" y="1351788"/>
                  </a:lnTo>
                  <a:lnTo>
                    <a:pt x="900684" y="1354836"/>
                  </a:lnTo>
                  <a:close/>
                </a:path>
                <a:path w="2992120" h="1701164">
                  <a:moveTo>
                    <a:pt x="938784" y="1336548"/>
                  </a:moveTo>
                  <a:lnTo>
                    <a:pt x="932688" y="1333500"/>
                  </a:lnTo>
                  <a:lnTo>
                    <a:pt x="929640" y="1328928"/>
                  </a:lnTo>
                  <a:lnTo>
                    <a:pt x="928116" y="1322832"/>
                  </a:lnTo>
                  <a:lnTo>
                    <a:pt x="931164" y="1316736"/>
                  </a:lnTo>
                  <a:lnTo>
                    <a:pt x="935736" y="1315212"/>
                  </a:lnTo>
                  <a:lnTo>
                    <a:pt x="941832" y="1312164"/>
                  </a:lnTo>
                  <a:lnTo>
                    <a:pt x="947928" y="1315212"/>
                  </a:lnTo>
                  <a:lnTo>
                    <a:pt x="949452" y="1319784"/>
                  </a:lnTo>
                  <a:lnTo>
                    <a:pt x="952500" y="1325880"/>
                  </a:lnTo>
                  <a:lnTo>
                    <a:pt x="949452" y="1331976"/>
                  </a:lnTo>
                  <a:lnTo>
                    <a:pt x="944880" y="1333500"/>
                  </a:lnTo>
                  <a:lnTo>
                    <a:pt x="938784" y="1336548"/>
                  </a:lnTo>
                  <a:close/>
                </a:path>
                <a:path w="2992120" h="1701164">
                  <a:moveTo>
                    <a:pt x="976884" y="1319784"/>
                  </a:moveTo>
                  <a:lnTo>
                    <a:pt x="970788" y="1316736"/>
                  </a:lnTo>
                  <a:lnTo>
                    <a:pt x="969264" y="1312164"/>
                  </a:lnTo>
                  <a:lnTo>
                    <a:pt x="966216" y="1306068"/>
                  </a:lnTo>
                  <a:lnTo>
                    <a:pt x="969264" y="1299972"/>
                  </a:lnTo>
                  <a:lnTo>
                    <a:pt x="973836" y="1298448"/>
                  </a:lnTo>
                  <a:lnTo>
                    <a:pt x="979932" y="1295400"/>
                  </a:lnTo>
                  <a:lnTo>
                    <a:pt x="986028" y="1298448"/>
                  </a:lnTo>
                  <a:lnTo>
                    <a:pt x="987552" y="1303020"/>
                  </a:lnTo>
                  <a:lnTo>
                    <a:pt x="990600" y="1309116"/>
                  </a:lnTo>
                  <a:lnTo>
                    <a:pt x="987552" y="1315212"/>
                  </a:lnTo>
                  <a:lnTo>
                    <a:pt x="982980" y="1318260"/>
                  </a:lnTo>
                  <a:lnTo>
                    <a:pt x="976884" y="1319784"/>
                  </a:lnTo>
                  <a:close/>
                </a:path>
                <a:path w="2992120" h="1701164">
                  <a:moveTo>
                    <a:pt x="1016508" y="1303020"/>
                  </a:moveTo>
                  <a:lnTo>
                    <a:pt x="1010412" y="1301496"/>
                  </a:lnTo>
                  <a:lnTo>
                    <a:pt x="1007364" y="1295400"/>
                  </a:lnTo>
                  <a:lnTo>
                    <a:pt x="1004316" y="1290828"/>
                  </a:lnTo>
                  <a:lnTo>
                    <a:pt x="1007364" y="1284732"/>
                  </a:lnTo>
                  <a:lnTo>
                    <a:pt x="1016508" y="1278636"/>
                  </a:lnTo>
                  <a:lnTo>
                    <a:pt x="1022604" y="1280160"/>
                  </a:lnTo>
                  <a:lnTo>
                    <a:pt x="1025652" y="1286256"/>
                  </a:lnTo>
                  <a:lnTo>
                    <a:pt x="1028700" y="1290828"/>
                  </a:lnTo>
                  <a:lnTo>
                    <a:pt x="1027176" y="1296924"/>
                  </a:lnTo>
                  <a:lnTo>
                    <a:pt x="1022604" y="1299972"/>
                  </a:lnTo>
                  <a:lnTo>
                    <a:pt x="1016508" y="1303020"/>
                  </a:lnTo>
                  <a:close/>
                </a:path>
                <a:path w="2992120" h="1701164">
                  <a:moveTo>
                    <a:pt x="1054608" y="1284732"/>
                  </a:moveTo>
                  <a:lnTo>
                    <a:pt x="1046988" y="1283208"/>
                  </a:lnTo>
                  <a:lnTo>
                    <a:pt x="1045464" y="1277112"/>
                  </a:lnTo>
                  <a:lnTo>
                    <a:pt x="1042416" y="1272540"/>
                  </a:lnTo>
                  <a:lnTo>
                    <a:pt x="1045464" y="1266444"/>
                  </a:lnTo>
                  <a:lnTo>
                    <a:pt x="1051560" y="1263396"/>
                  </a:lnTo>
                  <a:lnTo>
                    <a:pt x="1056132" y="1260348"/>
                  </a:lnTo>
                  <a:lnTo>
                    <a:pt x="1062228" y="1263396"/>
                  </a:lnTo>
                  <a:lnTo>
                    <a:pt x="1065276" y="1269492"/>
                  </a:lnTo>
                  <a:lnTo>
                    <a:pt x="1066800" y="1274064"/>
                  </a:lnTo>
                  <a:lnTo>
                    <a:pt x="1065276" y="1280160"/>
                  </a:lnTo>
                  <a:lnTo>
                    <a:pt x="1059180" y="1283208"/>
                  </a:lnTo>
                  <a:lnTo>
                    <a:pt x="1054608" y="1284732"/>
                  </a:lnTo>
                  <a:close/>
                </a:path>
                <a:path w="2992120" h="1701164">
                  <a:moveTo>
                    <a:pt x="1091184" y="1266444"/>
                  </a:moveTo>
                  <a:lnTo>
                    <a:pt x="1085088" y="1264920"/>
                  </a:lnTo>
                  <a:lnTo>
                    <a:pt x="1083564" y="1258824"/>
                  </a:lnTo>
                  <a:lnTo>
                    <a:pt x="1080516" y="1254252"/>
                  </a:lnTo>
                  <a:lnTo>
                    <a:pt x="1083564" y="1248156"/>
                  </a:lnTo>
                  <a:lnTo>
                    <a:pt x="1088136" y="1245108"/>
                  </a:lnTo>
                  <a:lnTo>
                    <a:pt x="1094232" y="1243584"/>
                  </a:lnTo>
                  <a:lnTo>
                    <a:pt x="1100328" y="1245108"/>
                  </a:lnTo>
                  <a:lnTo>
                    <a:pt x="1103376" y="1251204"/>
                  </a:lnTo>
                  <a:lnTo>
                    <a:pt x="1104900" y="1255776"/>
                  </a:lnTo>
                  <a:lnTo>
                    <a:pt x="1101852" y="1261872"/>
                  </a:lnTo>
                  <a:lnTo>
                    <a:pt x="1097280" y="1264920"/>
                  </a:lnTo>
                  <a:lnTo>
                    <a:pt x="1091184" y="1266444"/>
                  </a:lnTo>
                  <a:close/>
                </a:path>
                <a:path w="2992120" h="1701164">
                  <a:moveTo>
                    <a:pt x="1130808" y="1249680"/>
                  </a:moveTo>
                  <a:lnTo>
                    <a:pt x="1124712" y="1246632"/>
                  </a:lnTo>
                  <a:lnTo>
                    <a:pt x="1118616" y="1237488"/>
                  </a:lnTo>
                  <a:lnTo>
                    <a:pt x="1121664" y="1229868"/>
                  </a:lnTo>
                  <a:lnTo>
                    <a:pt x="1126236" y="1228344"/>
                  </a:lnTo>
                  <a:lnTo>
                    <a:pt x="1130808" y="1225296"/>
                  </a:lnTo>
                  <a:lnTo>
                    <a:pt x="1138428" y="1226820"/>
                  </a:lnTo>
                  <a:lnTo>
                    <a:pt x="1139952" y="1232916"/>
                  </a:lnTo>
                  <a:lnTo>
                    <a:pt x="1143000" y="1237488"/>
                  </a:lnTo>
                  <a:lnTo>
                    <a:pt x="1141476" y="1243584"/>
                  </a:lnTo>
                  <a:lnTo>
                    <a:pt x="1135380" y="1246632"/>
                  </a:lnTo>
                  <a:lnTo>
                    <a:pt x="1130808" y="1249680"/>
                  </a:lnTo>
                  <a:close/>
                </a:path>
                <a:path w="2992120" h="1701164">
                  <a:moveTo>
                    <a:pt x="1167384" y="1231392"/>
                  </a:moveTo>
                  <a:lnTo>
                    <a:pt x="1161288" y="1228344"/>
                  </a:lnTo>
                  <a:lnTo>
                    <a:pt x="1159764" y="1223772"/>
                  </a:lnTo>
                  <a:lnTo>
                    <a:pt x="1156716" y="1217676"/>
                  </a:lnTo>
                  <a:lnTo>
                    <a:pt x="1159764" y="1211580"/>
                  </a:lnTo>
                  <a:lnTo>
                    <a:pt x="1164336" y="1210056"/>
                  </a:lnTo>
                  <a:lnTo>
                    <a:pt x="1170432" y="1207008"/>
                  </a:lnTo>
                  <a:lnTo>
                    <a:pt x="1176528" y="1210056"/>
                  </a:lnTo>
                  <a:lnTo>
                    <a:pt x="1178052" y="1214628"/>
                  </a:lnTo>
                  <a:lnTo>
                    <a:pt x="1181100" y="1220724"/>
                  </a:lnTo>
                  <a:lnTo>
                    <a:pt x="1178052" y="1226820"/>
                  </a:lnTo>
                  <a:lnTo>
                    <a:pt x="1173480" y="1228344"/>
                  </a:lnTo>
                  <a:lnTo>
                    <a:pt x="1167384" y="1231392"/>
                  </a:lnTo>
                  <a:close/>
                </a:path>
                <a:path w="2992120" h="1701164">
                  <a:moveTo>
                    <a:pt x="1207008" y="1213104"/>
                  </a:moveTo>
                  <a:lnTo>
                    <a:pt x="1200912" y="1211580"/>
                  </a:lnTo>
                  <a:lnTo>
                    <a:pt x="1197864" y="1205484"/>
                  </a:lnTo>
                  <a:lnTo>
                    <a:pt x="1194816" y="1200912"/>
                  </a:lnTo>
                  <a:lnTo>
                    <a:pt x="1196340" y="1194816"/>
                  </a:lnTo>
                  <a:lnTo>
                    <a:pt x="1200912" y="1191768"/>
                  </a:lnTo>
                  <a:lnTo>
                    <a:pt x="1207008" y="1188720"/>
                  </a:lnTo>
                  <a:lnTo>
                    <a:pt x="1213104" y="1190244"/>
                  </a:lnTo>
                  <a:lnTo>
                    <a:pt x="1216152" y="1194816"/>
                  </a:lnTo>
                  <a:lnTo>
                    <a:pt x="1219200" y="1200912"/>
                  </a:lnTo>
                  <a:lnTo>
                    <a:pt x="1216152" y="1207008"/>
                  </a:lnTo>
                  <a:lnTo>
                    <a:pt x="1207008" y="1213104"/>
                  </a:lnTo>
                  <a:close/>
                </a:path>
                <a:path w="2992120" h="1701164">
                  <a:moveTo>
                    <a:pt x="1243584" y="1194816"/>
                  </a:moveTo>
                  <a:lnTo>
                    <a:pt x="1237488" y="1191768"/>
                  </a:lnTo>
                  <a:lnTo>
                    <a:pt x="1234440" y="1187196"/>
                  </a:lnTo>
                  <a:lnTo>
                    <a:pt x="1232916" y="1181100"/>
                  </a:lnTo>
                  <a:lnTo>
                    <a:pt x="1234440" y="1175004"/>
                  </a:lnTo>
                  <a:lnTo>
                    <a:pt x="1239012" y="1173480"/>
                  </a:lnTo>
                  <a:lnTo>
                    <a:pt x="1245108" y="1170432"/>
                  </a:lnTo>
                  <a:lnTo>
                    <a:pt x="1251204" y="1171956"/>
                  </a:lnTo>
                  <a:lnTo>
                    <a:pt x="1254252" y="1178052"/>
                  </a:lnTo>
                  <a:lnTo>
                    <a:pt x="1255776" y="1182624"/>
                  </a:lnTo>
                  <a:lnTo>
                    <a:pt x="1254252" y="1188720"/>
                  </a:lnTo>
                  <a:lnTo>
                    <a:pt x="1249680" y="1191768"/>
                  </a:lnTo>
                  <a:lnTo>
                    <a:pt x="1248156" y="1191768"/>
                  </a:lnTo>
                  <a:lnTo>
                    <a:pt x="1243584" y="1194816"/>
                  </a:lnTo>
                  <a:close/>
                </a:path>
                <a:path w="2992120" h="1701164">
                  <a:moveTo>
                    <a:pt x="1281684" y="1175004"/>
                  </a:moveTo>
                  <a:lnTo>
                    <a:pt x="1275588" y="1173480"/>
                  </a:lnTo>
                  <a:lnTo>
                    <a:pt x="1272540" y="1168908"/>
                  </a:lnTo>
                  <a:lnTo>
                    <a:pt x="1269492" y="1162812"/>
                  </a:lnTo>
                  <a:lnTo>
                    <a:pt x="1271016" y="1156716"/>
                  </a:lnTo>
                  <a:lnTo>
                    <a:pt x="1275588" y="1153668"/>
                  </a:lnTo>
                  <a:lnTo>
                    <a:pt x="1281684" y="1150620"/>
                  </a:lnTo>
                  <a:lnTo>
                    <a:pt x="1287780" y="1152144"/>
                  </a:lnTo>
                  <a:lnTo>
                    <a:pt x="1290828" y="1158240"/>
                  </a:lnTo>
                  <a:lnTo>
                    <a:pt x="1293876" y="1162812"/>
                  </a:lnTo>
                  <a:lnTo>
                    <a:pt x="1292352" y="1168908"/>
                  </a:lnTo>
                  <a:lnTo>
                    <a:pt x="1286256" y="1171956"/>
                  </a:lnTo>
                  <a:lnTo>
                    <a:pt x="1281684" y="1175004"/>
                  </a:lnTo>
                  <a:close/>
                </a:path>
                <a:path w="2992120" h="1701164">
                  <a:moveTo>
                    <a:pt x="1319784" y="1156716"/>
                  </a:moveTo>
                  <a:lnTo>
                    <a:pt x="1313688" y="1155192"/>
                  </a:lnTo>
                  <a:lnTo>
                    <a:pt x="1310640" y="1149096"/>
                  </a:lnTo>
                  <a:lnTo>
                    <a:pt x="1307592" y="1144524"/>
                  </a:lnTo>
                  <a:lnTo>
                    <a:pt x="1309116" y="1138428"/>
                  </a:lnTo>
                  <a:lnTo>
                    <a:pt x="1318260" y="1132332"/>
                  </a:lnTo>
                  <a:lnTo>
                    <a:pt x="1325880" y="1133856"/>
                  </a:lnTo>
                  <a:lnTo>
                    <a:pt x="1328928" y="1139952"/>
                  </a:lnTo>
                  <a:lnTo>
                    <a:pt x="1330452" y="1144524"/>
                  </a:lnTo>
                  <a:lnTo>
                    <a:pt x="1328928" y="1150620"/>
                  </a:lnTo>
                  <a:lnTo>
                    <a:pt x="1319784" y="1156716"/>
                  </a:lnTo>
                  <a:close/>
                </a:path>
                <a:path w="2992120" h="1701164">
                  <a:moveTo>
                    <a:pt x="1356360" y="1136904"/>
                  </a:moveTo>
                  <a:lnTo>
                    <a:pt x="1350264" y="1135380"/>
                  </a:lnTo>
                  <a:lnTo>
                    <a:pt x="1347216" y="1129284"/>
                  </a:lnTo>
                  <a:lnTo>
                    <a:pt x="1344168" y="1124712"/>
                  </a:lnTo>
                  <a:lnTo>
                    <a:pt x="1347216" y="1118616"/>
                  </a:lnTo>
                  <a:lnTo>
                    <a:pt x="1356360" y="1112520"/>
                  </a:lnTo>
                  <a:lnTo>
                    <a:pt x="1363980" y="1115568"/>
                  </a:lnTo>
                  <a:lnTo>
                    <a:pt x="1365504" y="1120140"/>
                  </a:lnTo>
                  <a:lnTo>
                    <a:pt x="1368552" y="1126236"/>
                  </a:lnTo>
                  <a:lnTo>
                    <a:pt x="1367028" y="1132332"/>
                  </a:lnTo>
                  <a:lnTo>
                    <a:pt x="1360932" y="1133856"/>
                  </a:lnTo>
                  <a:lnTo>
                    <a:pt x="1360932" y="1135380"/>
                  </a:lnTo>
                  <a:lnTo>
                    <a:pt x="1356360" y="1136904"/>
                  </a:lnTo>
                  <a:close/>
                </a:path>
                <a:path w="2992120" h="1701164">
                  <a:moveTo>
                    <a:pt x="1394460" y="1117092"/>
                  </a:moveTo>
                  <a:lnTo>
                    <a:pt x="1386840" y="1115568"/>
                  </a:lnTo>
                  <a:lnTo>
                    <a:pt x="1383792" y="1110996"/>
                  </a:lnTo>
                  <a:lnTo>
                    <a:pt x="1382268" y="1106424"/>
                  </a:lnTo>
                  <a:lnTo>
                    <a:pt x="1383792" y="1098804"/>
                  </a:lnTo>
                  <a:lnTo>
                    <a:pt x="1388364" y="1097280"/>
                  </a:lnTo>
                  <a:lnTo>
                    <a:pt x="1392936" y="1094232"/>
                  </a:lnTo>
                  <a:lnTo>
                    <a:pt x="1400556" y="1095756"/>
                  </a:lnTo>
                  <a:lnTo>
                    <a:pt x="1402080" y="1100328"/>
                  </a:lnTo>
                  <a:lnTo>
                    <a:pt x="1405128" y="1104900"/>
                  </a:lnTo>
                  <a:lnTo>
                    <a:pt x="1403604" y="1112520"/>
                  </a:lnTo>
                  <a:lnTo>
                    <a:pt x="1399032" y="1114044"/>
                  </a:lnTo>
                  <a:lnTo>
                    <a:pt x="1394460" y="1117092"/>
                  </a:lnTo>
                  <a:close/>
                </a:path>
                <a:path w="2992120" h="1701164">
                  <a:moveTo>
                    <a:pt x="1431036" y="1097280"/>
                  </a:moveTo>
                  <a:lnTo>
                    <a:pt x="1424940" y="1095756"/>
                  </a:lnTo>
                  <a:lnTo>
                    <a:pt x="1418844" y="1086612"/>
                  </a:lnTo>
                  <a:lnTo>
                    <a:pt x="1420368" y="1080516"/>
                  </a:lnTo>
                  <a:lnTo>
                    <a:pt x="1424940" y="1077468"/>
                  </a:lnTo>
                  <a:lnTo>
                    <a:pt x="1431036" y="1074420"/>
                  </a:lnTo>
                  <a:lnTo>
                    <a:pt x="1437132" y="1075944"/>
                  </a:lnTo>
                  <a:lnTo>
                    <a:pt x="1443228" y="1085088"/>
                  </a:lnTo>
                  <a:lnTo>
                    <a:pt x="1441704" y="1092708"/>
                  </a:lnTo>
                  <a:lnTo>
                    <a:pt x="1435608" y="1095756"/>
                  </a:lnTo>
                  <a:lnTo>
                    <a:pt x="1431036" y="1097280"/>
                  </a:lnTo>
                  <a:close/>
                </a:path>
                <a:path w="2992120" h="1701164">
                  <a:moveTo>
                    <a:pt x="1467612" y="1078992"/>
                  </a:moveTo>
                  <a:lnTo>
                    <a:pt x="1461516" y="1075944"/>
                  </a:lnTo>
                  <a:lnTo>
                    <a:pt x="1455420" y="1066800"/>
                  </a:lnTo>
                  <a:lnTo>
                    <a:pt x="1458468" y="1059180"/>
                  </a:lnTo>
                  <a:lnTo>
                    <a:pt x="1463040" y="1057656"/>
                  </a:lnTo>
                  <a:lnTo>
                    <a:pt x="1467612" y="1054608"/>
                  </a:lnTo>
                  <a:lnTo>
                    <a:pt x="1475232" y="1056132"/>
                  </a:lnTo>
                  <a:lnTo>
                    <a:pt x="1476756" y="1062228"/>
                  </a:lnTo>
                  <a:lnTo>
                    <a:pt x="1479804" y="1066800"/>
                  </a:lnTo>
                  <a:lnTo>
                    <a:pt x="1478280" y="1072896"/>
                  </a:lnTo>
                  <a:lnTo>
                    <a:pt x="1472184" y="1075944"/>
                  </a:lnTo>
                  <a:lnTo>
                    <a:pt x="1467612" y="1078992"/>
                  </a:lnTo>
                  <a:close/>
                </a:path>
                <a:path w="2992120" h="1701164">
                  <a:moveTo>
                    <a:pt x="1504188" y="1059180"/>
                  </a:moveTo>
                  <a:lnTo>
                    <a:pt x="1498092" y="1056132"/>
                  </a:lnTo>
                  <a:lnTo>
                    <a:pt x="1495044" y="1051560"/>
                  </a:lnTo>
                  <a:lnTo>
                    <a:pt x="1493520" y="1045464"/>
                  </a:lnTo>
                  <a:lnTo>
                    <a:pt x="1495044" y="1039368"/>
                  </a:lnTo>
                  <a:lnTo>
                    <a:pt x="1501140" y="1037844"/>
                  </a:lnTo>
                  <a:lnTo>
                    <a:pt x="1505712" y="1034796"/>
                  </a:lnTo>
                  <a:lnTo>
                    <a:pt x="1511808" y="1037844"/>
                  </a:lnTo>
                  <a:lnTo>
                    <a:pt x="1514856" y="1042416"/>
                  </a:lnTo>
                  <a:lnTo>
                    <a:pt x="1516380" y="1048512"/>
                  </a:lnTo>
                  <a:lnTo>
                    <a:pt x="1514856" y="1054608"/>
                  </a:lnTo>
                  <a:lnTo>
                    <a:pt x="1508760" y="1056132"/>
                  </a:lnTo>
                  <a:lnTo>
                    <a:pt x="1504188" y="1059180"/>
                  </a:lnTo>
                  <a:close/>
                </a:path>
                <a:path w="2992120" h="1701164">
                  <a:moveTo>
                    <a:pt x="1540764" y="1039368"/>
                  </a:moveTo>
                  <a:lnTo>
                    <a:pt x="1534668" y="1036320"/>
                  </a:lnTo>
                  <a:lnTo>
                    <a:pt x="1531620" y="1030224"/>
                  </a:lnTo>
                  <a:lnTo>
                    <a:pt x="1530096" y="1025652"/>
                  </a:lnTo>
                  <a:lnTo>
                    <a:pt x="1531620" y="1019556"/>
                  </a:lnTo>
                  <a:lnTo>
                    <a:pt x="1537716" y="1016508"/>
                  </a:lnTo>
                  <a:lnTo>
                    <a:pt x="1542288" y="1014984"/>
                  </a:lnTo>
                  <a:lnTo>
                    <a:pt x="1549908" y="1016508"/>
                  </a:lnTo>
                  <a:lnTo>
                    <a:pt x="1551432" y="1022604"/>
                  </a:lnTo>
                  <a:lnTo>
                    <a:pt x="1554480" y="1027176"/>
                  </a:lnTo>
                  <a:lnTo>
                    <a:pt x="1551432" y="1034796"/>
                  </a:lnTo>
                  <a:lnTo>
                    <a:pt x="1545336" y="1036320"/>
                  </a:lnTo>
                  <a:lnTo>
                    <a:pt x="1540764" y="1039368"/>
                  </a:lnTo>
                  <a:close/>
                </a:path>
                <a:path w="2992120" h="1701164">
                  <a:moveTo>
                    <a:pt x="1578864" y="1018032"/>
                  </a:moveTo>
                  <a:lnTo>
                    <a:pt x="1572768" y="1016508"/>
                  </a:lnTo>
                  <a:lnTo>
                    <a:pt x="1566672" y="1007364"/>
                  </a:lnTo>
                  <a:lnTo>
                    <a:pt x="1568196" y="1001268"/>
                  </a:lnTo>
                  <a:lnTo>
                    <a:pt x="1572768" y="996696"/>
                  </a:lnTo>
                  <a:lnTo>
                    <a:pt x="1577340" y="993648"/>
                  </a:lnTo>
                  <a:lnTo>
                    <a:pt x="1583436" y="995172"/>
                  </a:lnTo>
                  <a:lnTo>
                    <a:pt x="1589532" y="1004316"/>
                  </a:lnTo>
                  <a:lnTo>
                    <a:pt x="1589532" y="1011936"/>
                  </a:lnTo>
                  <a:lnTo>
                    <a:pt x="1584960" y="1014984"/>
                  </a:lnTo>
                  <a:lnTo>
                    <a:pt x="1583436" y="1014984"/>
                  </a:lnTo>
                  <a:lnTo>
                    <a:pt x="1578864" y="1018032"/>
                  </a:lnTo>
                  <a:close/>
                </a:path>
                <a:path w="2992120" h="1701164">
                  <a:moveTo>
                    <a:pt x="1613916" y="998220"/>
                  </a:moveTo>
                  <a:lnTo>
                    <a:pt x="1607820" y="995172"/>
                  </a:lnTo>
                  <a:lnTo>
                    <a:pt x="1604772" y="989076"/>
                  </a:lnTo>
                  <a:lnTo>
                    <a:pt x="1603248" y="984504"/>
                  </a:lnTo>
                  <a:lnTo>
                    <a:pt x="1604772" y="978408"/>
                  </a:lnTo>
                  <a:lnTo>
                    <a:pt x="1610868" y="975360"/>
                  </a:lnTo>
                  <a:lnTo>
                    <a:pt x="1615440" y="973836"/>
                  </a:lnTo>
                  <a:lnTo>
                    <a:pt x="1623060" y="975360"/>
                  </a:lnTo>
                  <a:lnTo>
                    <a:pt x="1624584" y="981456"/>
                  </a:lnTo>
                  <a:lnTo>
                    <a:pt x="1627632" y="986028"/>
                  </a:lnTo>
                  <a:lnTo>
                    <a:pt x="1624584" y="993648"/>
                  </a:lnTo>
                  <a:lnTo>
                    <a:pt x="1618488" y="995172"/>
                  </a:lnTo>
                  <a:lnTo>
                    <a:pt x="1613916" y="998220"/>
                  </a:lnTo>
                  <a:close/>
                </a:path>
                <a:path w="2992120" h="1701164">
                  <a:moveTo>
                    <a:pt x="1652016" y="976884"/>
                  </a:moveTo>
                  <a:lnTo>
                    <a:pt x="1645920" y="975360"/>
                  </a:lnTo>
                  <a:lnTo>
                    <a:pt x="1639824" y="966216"/>
                  </a:lnTo>
                  <a:lnTo>
                    <a:pt x="1641348" y="958596"/>
                  </a:lnTo>
                  <a:lnTo>
                    <a:pt x="1645920" y="957072"/>
                  </a:lnTo>
                  <a:lnTo>
                    <a:pt x="1652016" y="954024"/>
                  </a:lnTo>
                  <a:lnTo>
                    <a:pt x="1658112" y="955548"/>
                  </a:lnTo>
                  <a:lnTo>
                    <a:pt x="1664208" y="964692"/>
                  </a:lnTo>
                  <a:lnTo>
                    <a:pt x="1662684" y="972312"/>
                  </a:lnTo>
                  <a:lnTo>
                    <a:pt x="1656588" y="973836"/>
                  </a:lnTo>
                  <a:lnTo>
                    <a:pt x="1652016" y="976884"/>
                  </a:lnTo>
                  <a:close/>
                </a:path>
                <a:path w="2992120" h="1701164">
                  <a:moveTo>
                    <a:pt x="1688592" y="957072"/>
                  </a:moveTo>
                  <a:lnTo>
                    <a:pt x="1682496" y="955548"/>
                  </a:lnTo>
                  <a:lnTo>
                    <a:pt x="1679448" y="950976"/>
                  </a:lnTo>
                  <a:lnTo>
                    <a:pt x="1676400" y="944880"/>
                  </a:lnTo>
                  <a:lnTo>
                    <a:pt x="1677924" y="938784"/>
                  </a:lnTo>
                  <a:lnTo>
                    <a:pt x="1687068" y="932688"/>
                  </a:lnTo>
                  <a:lnTo>
                    <a:pt x="1693164" y="934212"/>
                  </a:lnTo>
                  <a:lnTo>
                    <a:pt x="1696212" y="938784"/>
                  </a:lnTo>
                  <a:lnTo>
                    <a:pt x="1700784" y="943356"/>
                  </a:lnTo>
                  <a:lnTo>
                    <a:pt x="1699260" y="949452"/>
                  </a:lnTo>
                  <a:lnTo>
                    <a:pt x="1694688" y="952500"/>
                  </a:lnTo>
                  <a:lnTo>
                    <a:pt x="1688592" y="957072"/>
                  </a:lnTo>
                  <a:close/>
                </a:path>
                <a:path w="2992120" h="1701164">
                  <a:moveTo>
                    <a:pt x="1725168" y="935736"/>
                  </a:moveTo>
                  <a:lnTo>
                    <a:pt x="1717548" y="932688"/>
                  </a:lnTo>
                  <a:lnTo>
                    <a:pt x="1716024" y="928116"/>
                  </a:lnTo>
                  <a:lnTo>
                    <a:pt x="1712976" y="923544"/>
                  </a:lnTo>
                  <a:lnTo>
                    <a:pt x="1714500" y="917448"/>
                  </a:lnTo>
                  <a:lnTo>
                    <a:pt x="1723644" y="911352"/>
                  </a:lnTo>
                  <a:lnTo>
                    <a:pt x="1731264" y="912876"/>
                  </a:lnTo>
                  <a:lnTo>
                    <a:pt x="1734312" y="917448"/>
                  </a:lnTo>
                  <a:lnTo>
                    <a:pt x="1735836" y="923544"/>
                  </a:lnTo>
                  <a:lnTo>
                    <a:pt x="1734312" y="929640"/>
                  </a:lnTo>
                  <a:lnTo>
                    <a:pt x="1725168" y="935736"/>
                  </a:lnTo>
                  <a:close/>
                </a:path>
                <a:path w="2992120" h="1701164">
                  <a:moveTo>
                    <a:pt x="1761744" y="914400"/>
                  </a:moveTo>
                  <a:lnTo>
                    <a:pt x="1754124" y="912876"/>
                  </a:lnTo>
                  <a:lnTo>
                    <a:pt x="1751076" y="906780"/>
                  </a:lnTo>
                  <a:lnTo>
                    <a:pt x="1749552" y="902208"/>
                  </a:lnTo>
                  <a:lnTo>
                    <a:pt x="1751076" y="896112"/>
                  </a:lnTo>
                  <a:lnTo>
                    <a:pt x="1760220" y="890016"/>
                  </a:lnTo>
                  <a:lnTo>
                    <a:pt x="1767840" y="891540"/>
                  </a:lnTo>
                  <a:lnTo>
                    <a:pt x="1769364" y="897636"/>
                  </a:lnTo>
                  <a:lnTo>
                    <a:pt x="1772412" y="902208"/>
                  </a:lnTo>
                  <a:lnTo>
                    <a:pt x="1770888" y="908304"/>
                  </a:lnTo>
                  <a:lnTo>
                    <a:pt x="1761744" y="914400"/>
                  </a:lnTo>
                  <a:close/>
                </a:path>
                <a:path w="2992120" h="1701164">
                  <a:moveTo>
                    <a:pt x="1796796" y="893064"/>
                  </a:moveTo>
                  <a:lnTo>
                    <a:pt x="1790700" y="890016"/>
                  </a:lnTo>
                  <a:lnTo>
                    <a:pt x="1784604" y="880872"/>
                  </a:lnTo>
                  <a:lnTo>
                    <a:pt x="1786128" y="874776"/>
                  </a:lnTo>
                  <a:lnTo>
                    <a:pt x="1792224" y="871728"/>
                  </a:lnTo>
                  <a:lnTo>
                    <a:pt x="1796796" y="868680"/>
                  </a:lnTo>
                  <a:lnTo>
                    <a:pt x="1802892" y="870204"/>
                  </a:lnTo>
                  <a:lnTo>
                    <a:pt x="1808988" y="879348"/>
                  </a:lnTo>
                  <a:lnTo>
                    <a:pt x="1807464" y="886968"/>
                  </a:lnTo>
                  <a:lnTo>
                    <a:pt x="1801368" y="890016"/>
                  </a:lnTo>
                  <a:lnTo>
                    <a:pt x="1796796" y="893064"/>
                  </a:lnTo>
                  <a:close/>
                </a:path>
                <a:path w="2992120" h="1701164">
                  <a:moveTo>
                    <a:pt x="1833372" y="870204"/>
                  </a:moveTo>
                  <a:lnTo>
                    <a:pt x="1827276" y="868680"/>
                  </a:lnTo>
                  <a:lnTo>
                    <a:pt x="1821180" y="859536"/>
                  </a:lnTo>
                  <a:lnTo>
                    <a:pt x="1822704" y="851916"/>
                  </a:lnTo>
                  <a:lnTo>
                    <a:pt x="1827276" y="850392"/>
                  </a:lnTo>
                  <a:lnTo>
                    <a:pt x="1831848" y="847344"/>
                  </a:lnTo>
                  <a:lnTo>
                    <a:pt x="1839468" y="848868"/>
                  </a:lnTo>
                  <a:lnTo>
                    <a:pt x="1845564" y="858012"/>
                  </a:lnTo>
                  <a:lnTo>
                    <a:pt x="1842516" y="865632"/>
                  </a:lnTo>
                  <a:lnTo>
                    <a:pt x="1837944" y="868680"/>
                  </a:lnTo>
                  <a:lnTo>
                    <a:pt x="1833372" y="870204"/>
                  </a:lnTo>
                  <a:close/>
                </a:path>
                <a:path w="2992120" h="1701164">
                  <a:moveTo>
                    <a:pt x="1868424" y="848868"/>
                  </a:moveTo>
                  <a:lnTo>
                    <a:pt x="1862328" y="847344"/>
                  </a:lnTo>
                  <a:lnTo>
                    <a:pt x="1859280" y="842772"/>
                  </a:lnTo>
                  <a:lnTo>
                    <a:pt x="1856232" y="836676"/>
                  </a:lnTo>
                  <a:lnTo>
                    <a:pt x="1857756" y="830580"/>
                  </a:lnTo>
                  <a:lnTo>
                    <a:pt x="1863852" y="827532"/>
                  </a:lnTo>
                  <a:lnTo>
                    <a:pt x="1868424" y="824484"/>
                  </a:lnTo>
                  <a:lnTo>
                    <a:pt x="1874520" y="826008"/>
                  </a:lnTo>
                  <a:lnTo>
                    <a:pt x="1877568" y="832104"/>
                  </a:lnTo>
                  <a:lnTo>
                    <a:pt x="1880616" y="836676"/>
                  </a:lnTo>
                  <a:lnTo>
                    <a:pt x="1879092" y="842772"/>
                  </a:lnTo>
                  <a:lnTo>
                    <a:pt x="1874520" y="845820"/>
                  </a:lnTo>
                  <a:lnTo>
                    <a:pt x="1868424" y="848868"/>
                  </a:lnTo>
                  <a:close/>
                </a:path>
                <a:path w="2992120" h="1701164">
                  <a:moveTo>
                    <a:pt x="1905000" y="827532"/>
                  </a:moveTo>
                  <a:lnTo>
                    <a:pt x="1898904" y="824484"/>
                  </a:lnTo>
                  <a:lnTo>
                    <a:pt x="1892808" y="815340"/>
                  </a:lnTo>
                  <a:lnTo>
                    <a:pt x="1894332" y="809244"/>
                  </a:lnTo>
                  <a:lnTo>
                    <a:pt x="1903476" y="803148"/>
                  </a:lnTo>
                  <a:lnTo>
                    <a:pt x="1911096" y="804672"/>
                  </a:lnTo>
                  <a:lnTo>
                    <a:pt x="1914144" y="809244"/>
                  </a:lnTo>
                  <a:lnTo>
                    <a:pt x="1915668" y="815340"/>
                  </a:lnTo>
                  <a:lnTo>
                    <a:pt x="1914144" y="821436"/>
                  </a:lnTo>
                  <a:lnTo>
                    <a:pt x="1905000" y="827532"/>
                  </a:lnTo>
                  <a:close/>
                </a:path>
                <a:path w="2992120" h="1701164">
                  <a:moveTo>
                    <a:pt x="1940052" y="804672"/>
                  </a:moveTo>
                  <a:lnTo>
                    <a:pt x="1933956" y="803148"/>
                  </a:lnTo>
                  <a:lnTo>
                    <a:pt x="1930908" y="797052"/>
                  </a:lnTo>
                  <a:lnTo>
                    <a:pt x="1927860" y="792480"/>
                  </a:lnTo>
                  <a:lnTo>
                    <a:pt x="1929384" y="786384"/>
                  </a:lnTo>
                  <a:lnTo>
                    <a:pt x="1933956" y="783336"/>
                  </a:lnTo>
                  <a:lnTo>
                    <a:pt x="1940052" y="780288"/>
                  </a:lnTo>
                  <a:lnTo>
                    <a:pt x="1946148" y="781812"/>
                  </a:lnTo>
                  <a:lnTo>
                    <a:pt x="1949196" y="786384"/>
                  </a:lnTo>
                  <a:lnTo>
                    <a:pt x="1952244" y="792480"/>
                  </a:lnTo>
                  <a:lnTo>
                    <a:pt x="1950720" y="798576"/>
                  </a:lnTo>
                  <a:lnTo>
                    <a:pt x="1944624" y="801624"/>
                  </a:lnTo>
                  <a:lnTo>
                    <a:pt x="1940052" y="804672"/>
                  </a:lnTo>
                  <a:close/>
                </a:path>
                <a:path w="2992120" h="1701164">
                  <a:moveTo>
                    <a:pt x="1975104" y="781812"/>
                  </a:moveTo>
                  <a:lnTo>
                    <a:pt x="1969008" y="780288"/>
                  </a:lnTo>
                  <a:lnTo>
                    <a:pt x="1962912" y="771144"/>
                  </a:lnTo>
                  <a:lnTo>
                    <a:pt x="1965960" y="763524"/>
                  </a:lnTo>
                  <a:lnTo>
                    <a:pt x="1970532" y="760476"/>
                  </a:lnTo>
                  <a:lnTo>
                    <a:pt x="1975104" y="758952"/>
                  </a:lnTo>
                  <a:lnTo>
                    <a:pt x="1981200" y="760476"/>
                  </a:lnTo>
                  <a:lnTo>
                    <a:pt x="1987296" y="769620"/>
                  </a:lnTo>
                  <a:lnTo>
                    <a:pt x="1985772" y="777240"/>
                  </a:lnTo>
                  <a:lnTo>
                    <a:pt x="1981200" y="778764"/>
                  </a:lnTo>
                  <a:lnTo>
                    <a:pt x="1975104" y="781812"/>
                  </a:lnTo>
                  <a:close/>
                </a:path>
                <a:path w="2992120" h="1701164">
                  <a:moveTo>
                    <a:pt x="2011680" y="758952"/>
                  </a:moveTo>
                  <a:lnTo>
                    <a:pt x="2005584" y="757428"/>
                  </a:lnTo>
                  <a:lnTo>
                    <a:pt x="1999488" y="748284"/>
                  </a:lnTo>
                  <a:lnTo>
                    <a:pt x="1999488" y="742188"/>
                  </a:lnTo>
                  <a:lnTo>
                    <a:pt x="2008632" y="736092"/>
                  </a:lnTo>
                  <a:lnTo>
                    <a:pt x="2016252" y="736092"/>
                  </a:lnTo>
                  <a:lnTo>
                    <a:pt x="2022348" y="745236"/>
                  </a:lnTo>
                  <a:lnTo>
                    <a:pt x="2020824" y="752856"/>
                  </a:lnTo>
                  <a:lnTo>
                    <a:pt x="2011680" y="758952"/>
                  </a:lnTo>
                  <a:close/>
                </a:path>
                <a:path w="2992120" h="1701164">
                  <a:moveTo>
                    <a:pt x="2046732" y="736092"/>
                  </a:moveTo>
                  <a:lnTo>
                    <a:pt x="2039112" y="734568"/>
                  </a:lnTo>
                  <a:lnTo>
                    <a:pt x="2037588" y="729996"/>
                  </a:lnTo>
                  <a:lnTo>
                    <a:pt x="2034540" y="725424"/>
                  </a:lnTo>
                  <a:lnTo>
                    <a:pt x="2036064" y="717804"/>
                  </a:lnTo>
                  <a:lnTo>
                    <a:pt x="2040636" y="716280"/>
                  </a:lnTo>
                  <a:lnTo>
                    <a:pt x="2040636" y="714756"/>
                  </a:lnTo>
                  <a:lnTo>
                    <a:pt x="2045208" y="713232"/>
                  </a:lnTo>
                  <a:lnTo>
                    <a:pt x="2052828" y="714756"/>
                  </a:lnTo>
                  <a:lnTo>
                    <a:pt x="2054352" y="719328"/>
                  </a:lnTo>
                  <a:lnTo>
                    <a:pt x="2057400" y="723900"/>
                  </a:lnTo>
                  <a:lnTo>
                    <a:pt x="2055876" y="731520"/>
                  </a:lnTo>
                  <a:lnTo>
                    <a:pt x="2051304" y="733044"/>
                  </a:lnTo>
                  <a:lnTo>
                    <a:pt x="2046732" y="736092"/>
                  </a:lnTo>
                  <a:close/>
                </a:path>
                <a:path w="2992120" h="1701164">
                  <a:moveTo>
                    <a:pt x="2083308" y="713232"/>
                  </a:moveTo>
                  <a:lnTo>
                    <a:pt x="2075688" y="713232"/>
                  </a:lnTo>
                  <a:lnTo>
                    <a:pt x="2069592" y="704088"/>
                  </a:lnTo>
                  <a:lnTo>
                    <a:pt x="2071116" y="696468"/>
                  </a:lnTo>
                  <a:lnTo>
                    <a:pt x="2080260" y="690372"/>
                  </a:lnTo>
                  <a:lnTo>
                    <a:pt x="2086356" y="690372"/>
                  </a:lnTo>
                  <a:lnTo>
                    <a:pt x="2089404" y="696468"/>
                  </a:lnTo>
                  <a:lnTo>
                    <a:pt x="2092452" y="701040"/>
                  </a:lnTo>
                  <a:lnTo>
                    <a:pt x="2092452" y="707136"/>
                  </a:lnTo>
                  <a:lnTo>
                    <a:pt x="2083308" y="713232"/>
                  </a:lnTo>
                  <a:close/>
                </a:path>
                <a:path w="2992120" h="1701164">
                  <a:moveTo>
                    <a:pt x="2116836" y="690372"/>
                  </a:moveTo>
                  <a:lnTo>
                    <a:pt x="2110740" y="688848"/>
                  </a:lnTo>
                  <a:lnTo>
                    <a:pt x="2104644" y="679704"/>
                  </a:lnTo>
                  <a:lnTo>
                    <a:pt x="2104644" y="673608"/>
                  </a:lnTo>
                  <a:lnTo>
                    <a:pt x="2110740" y="670560"/>
                  </a:lnTo>
                  <a:lnTo>
                    <a:pt x="2115312" y="665988"/>
                  </a:lnTo>
                  <a:lnTo>
                    <a:pt x="2121408" y="667512"/>
                  </a:lnTo>
                  <a:lnTo>
                    <a:pt x="2127504" y="676656"/>
                  </a:lnTo>
                  <a:lnTo>
                    <a:pt x="2127504" y="684276"/>
                  </a:lnTo>
                  <a:lnTo>
                    <a:pt x="2122932" y="687324"/>
                  </a:lnTo>
                  <a:lnTo>
                    <a:pt x="2116836" y="690372"/>
                  </a:lnTo>
                  <a:close/>
                </a:path>
                <a:path w="2992120" h="1701164">
                  <a:moveTo>
                    <a:pt x="2150364" y="667512"/>
                  </a:moveTo>
                  <a:lnTo>
                    <a:pt x="2144268" y="664464"/>
                  </a:lnTo>
                  <a:lnTo>
                    <a:pt x="2138172" y="655320"/>
                  </a:lnTo>
                  <a:lnTo>
                    <a:pt x="2139696" y="649224"/>
                  </a:lnTo>
                  <a:lnTo>
                    <a:pt x="2145792" y="646176"/>
                  </a:lnTo>
                  <a:lnTo>
                    <a:pt x="2150364" y="643128"/>
                  </a:lnTo>
                  <a:lnTo>
                    <a:pt x="2156460" y="644652"/>
                  </a:lnTo>
                  <a:lnTo>
                    <a:pt x="2162556" y="653796"/>
                  </a:lnTo>
                  <a:lnTo>
                    <a:pt x="2161032" y="661416"/>
                  </a:lnTo>
                  <a:lnTo>
                    <a:pt x="2156460" y="664464"/>
                  </a:lnTo>
                  <a:lnTo>
                    <a:pt x="2150364" y="667512"/>
                  </a:lnTo>
                  <a:close/>
                </a:path>
                <a:path w="2992120" h="1701164">
                  <a:moveTo>
                    <a:pt x="2185416" y="643128"/>
                  </a:moveTo>
                  <a:lnTo>
                    <a:pt x="2179320" y="641604"/>
                  </a:lnTo>
                  <a:lnTo>
                    <a:pt x="2173224" y="632460"/>
                  </a:lnTo>
                  <a:lnTo>
                    <a:pt x="2174748" y="624840"/>
                  </a:lnTo>
                  <a:lnTo>
                    <a:pt x="2180844" y="623316"/>
                  </a:lnTo>
                  <a:lnTo>
                    <a:pt x="2185416" y="620268"/>
                  </a:lnTo>
                  <a:lnTo>
                    <a:pt x="2191512" y="621792"/>
                  </a:lnTo>
                  <a:lnTo>
                    <a:pt x="2197608" y="630936"/>
                  </a:lnTo>
                  <a:lnTo>
                    <a:pt x="2196084" y="638556"/>
                  </a:lnTo>
                  <a:lnTo>
                    <a:pt x="2191512" y="640080"/>
                  </a:lnTo>
                  <a:lnTo>
                    <a:pt x="2185416" y="643128"/>
                  </a:lnTo>
                  <a:close/>
                </a:path>
                <a:path w="2992120" h="1701164">
                  <a:moveTo>
                    <a:pt x="2221992" y="620268"/>
                  </a:moveTo>
                  <a:lnTo>
                    <a:pt x="2214372" y="618744"/>
                  </a:lnTo>
                  <a:lnTo>
                    <a:pt x="2208276" y="609600"/>
                  </a:lnTo>
                  <a:lnTo>
                    <a:pt x="2209800" y="601980"/>
                  </a:lnTo>
                  <a:lnTo>
                    <a:pt x="2218944" y="595884"/>
                  </a:lnTo>
                  <a:lnTo>
                    <a:pt x="2225040" y="597408"/>
                  </a:lnTo>
                  <a:lnTo>
                    <a:pt x="2228088" y="601980"/>
                  </a:lnTo>
                  <a:lnTo>
                    <a:pt x="2232660" y="606552"/>
                  </a:lnTo>
                  <a:lnTo>
                    <a:pt x="2231136" y="612648"/>
                  </a:lnTo>
                  <a:lnTo>
                    <a:pt x="2226564" y="615696"/>
                  </a:lnTo>
                  <a:lnTo>
                    <a:pt x="2221992" y="620268"/>
                  </a:lnTo>
                  <a:close/>
                </a:path>
                <a:path w="2992120" h="1701164">
                  <a:moveTo>
                    <a:pt x="2255520" y="595884"/>
                  </a:moveTo>
                  <a:lnTo>
                    <a:pt x="2249424" y="594360"/>
                  </a:lnTo>
                  <a:lnTo>
                    <a:pt x="2243328" y="585216"/>
                  </a:lnTo>
                  <a:lnTo>
                    <a:pt x="2243328" y="579120"/>
                  </a:lnTo>
                  <a:lnTo>
                    <a:pt x="2247900" y="574548"/>
                  </a:lnTo>
                  <a:lnTo>
                    <a:pt x="2252472" y="571500"/>
                  </a:lnTo>
                  <a:lnTo>
                    <a:pt x="2260092" y="573024"/>
                  </a:lnTo>
                  <a:lnTo>
                    <a:pt x="2266188" y="582168"/>
                  </a:lnTo>
                  <a:lnTo>
                    <a:pt x="2264664" y="588264"/>
                  </a:lnTo>
                  <a:lnTo>
                    <a:pt x="2260092" y="592836"/>
                  </a:lnTo>
                  <a:lnTo>
                    <a:pt x="2255520" y="595884"/>
                  </a:lnTo>
                  <a:close/>
                </a:path>
                <a:path w="2992120" h="1701164">
                  <a:moveTo>
                    <a:pt x="2289048" y="571500"/>
                  </a:moveTo>
                  <a:lnTo>
                    <a:pt x="2282952" y="569976"/>
                  </a:lnTo>
                  <a:lnTo>
                    <a:pt x="2279904" y="565404"/>
                  </a:lnTo>
                  <a:lnTo>
                    <a:pt x="2276856" y="559308"/>
                  </a:lnTo>
                  <a:lnTo>
                    <a:pt x="2278380" y="553212"/>
                  </a:lnTo>
                  <a:lnTo>
                    <a:pt x="2284476" y="550164"/>
                  </a:lnTo>
                  <a:lnTo>
                    <a:pt x="2289048" y="547116"/>
                  </a:lnTo>
                  <a:lnTo>
                    <a:pt x="2295144" y="548640"/>
                  </a:lnTo>
                  <a:lnTo>
                    <a:pt x="2298192" y="554736"/>
                  </a:lnTo>
                  <a:lnTo>
                    <a:pt x="2301240" y="559308"/>
                  </a:lnTo>
                  <a:lnTo>
                    <a:pt x="2299716" y="565404"/>
                  </a:lnTo>
                  <a:lnTo>
                    <a:pt x="2293620" y="568452"/>
                  </a:lnTo>
                  <a:lnTo>
                    <a:pt x="2289048" y="571500"/>
                  </a:lnTo>
                  <a:close/>
                </a:path>
                <a:path w="2992120" h="1701164">
                  <a:moveTo>
                    <a:pt x="2325624" y="547116"/>
                  </a:moveTo>
                  <a:lnTo>
                    <a:pt x="2318004" y="547116"/>
                  </a:lnTo>
                  <a:lnTo>
                    <a:pt x="2314956" y="542544"/>
                  </a:lnTo>
                  <a:lnTo>
                    <a:pt x="2311908" y="536448"/>
                  </a:lnTo>
                  <a:lnTo>
                    <a:pt x="2313432" y="530352"/>
                  </a:lnTo>
                  <a:lnTo>
                    <a:pt x="2322576" y="524256"/>
                  </a:lnTo>
                  <a:lnTo>
                    <a:pt x="2328672" y="524256"/>
                  </a:lnTo>
                  <a:lnTo>
                    <a:pt x="2331720" y="530352"/>
                  </a:lnTo>
                  <a:lnTo>
                    <a:pt x="2334768" y="534924"/>
                  </a:lnTo>
                  <a:lnTo>
                    <a:pt x="2334768" y="541020"/>
                  </a:lnTo>
                  <a:lnTo>
                    <a:pt x="2325624" y="547116"/>
                  </a:lnTo>
                  <a:close/>
                </a:path>
                <a:path w="2992120" h="1701164">
                  <a:moveTo>
                    <a:pt x="2359152" y="522732"/>
                  </a:moveTo>
                  <a:lnTo>
                    <a:pt x="2353056" y="521208"/>
                  </a:lnTo>
                  <a:lnTo>
                    <a:pt x="2348484" y="518160"/>
                  </a:lnTo>
                  <a:lnTo>
                    <a:pt x="2345436" y="513588"/>
                  </a:lnTo>
                  <a:lnTo>
                    <a:pt x="2345436" y="505968"/>
                  </a:lnTo>
                  <a:lnTo>
                    <a:pt x="2350008" y="502920"/>
                  </a:lnTo>
                  <a:lnTo>
                    <a:pt x="2354580" y="498348"/>
                  </a:lnTo>
                  <a:lnTo>
                    <a:pt x="2362200" y="499872"/>
                  </a:lnTo>
                  <a:lnTo>
                    <a:pt x="2368296" y="509016"/>
                  </a:lnTo>
                  <a:lnTo>
                    <a:pt x="2368296" y="515112"/>
                  </a:lnTo>
                  <a:lnTo>
                    <a:pt x="2363724" y="518160"/>
                  </a:lnTo>
                  <a:lnTo>
                    <a:pt x="2359152" y="522732"/>
                  </a:lnTo>
                  <a:close/>
                </a:path>
                <a:path w="2992120" h="1701164">
                  <a:moveTo>
                    <a:pt x="2392680" y="498348"/>
                  </a:moveTo>
                  <a:lnTo>
                    <a:pt x="2386584" y="496824"/>
                  </a:lnTo>
                  <a:lnTo>
                    <a:pt x="2383536" y="492252"/>
                  </a:lnTo>
                  <a:lnTo>
                    <a:pt x="2378964" y="487680"/>
                  </a:lnTo>
                  <a:lnTo>
                    <a:pt x="2380488" y="481584"/>
                  </a:lnTo>
                  <a:lnTo>
                    <a:pt x="2385060" y="477012"/>
                  </a:lnTo>
                  <a:lnTo>
                    <a:pt x="2389632" y="473964"/>
                  </a:lnTo>
                  <a:lnTo>
                    <a:pt x="2397252" y="475488"/>
                  </a:lnTo>
                  <a:lnTo>
                    <a:pt x="2403348" y="484632"/>
                  </a:lnTo>
                  <a:lnTo>
                    <a:pt x="2401824" y="490728"/>
                  </a:lnTo>
                  <a:lnTo>
                    <a:pt x="2397252" y="495300"/>
                  </a:lnTo>
                  <a:lnTo>
                    <a:pt x="2392680" y="498348"/>
                  </a:lnTo>
                  <a:close/>
                </a:path>
                <a:path w="2992120" h="1701164">
                  <a:moveTo>
                    <a:pt x="2427732" y="473964"/>
                  </a:moveTo>
                  <a:lnTo>
                    <a:pt x="2420112" y="472440"/>
                  </a:lnTo>
                  <a:lnTo>
                    <a:pt x="2414016" y="463296"/>
                  </a:lnTo>
                  <a:lnTo>
                    <a:pt x="2415540" y="457200"/>
                  </a:lnTo>
                  <a:lnTo>
                    <a:pt x="2420112" y="452628"/>
                  </a:lnTo>
                  <a:lnTo>
                    <a:pt x="2424684" y="449580"/>
                  </a:lnTo>
                  <a:lnTo>
                    <a:pt x="2430780" y="451104"/>
                  </a:lnTo>
                  <a:lnTo>
                    <a:pt x="2436876" y="460248"/>
                  </a:lnTo>
                  <a:lnTo>
                    <a:pt x="2436876" y="466344"/>
                  </a:lnTo>
                  <a:lnTo>
                    <a:pt x="2432304" y="470916"/>
                  </a:lnTo>
                  <a:lnTo>
                    <a:pt x="2427732" y="473964"/>
                  </a:lnTo>
                  <a:close/>
                </a:path>
                <a:path w="2992120" h="1701164">
                  <a:moveTo>
                    <a:pt x="2459736" y="448056"/>
                  </a:moveTo>
                  <a:lnTo>
                    <a:pt x="2453640" y="446532"/>
                  </a:lnTo>
                  <a:lnTo>
                    <a:pt x="2447544" y="437388"/>
                  </a:lnTo>
                  <a:lnTo>
                    <a:pt x="2447544" y="431292"/>
                  </a:lnTo>
                  <a:lnTo>
                    <a:pt x="2453640" y="428244"/>
                  </a:lnTo>
                  <a:lnTo>
                    <a:pt x="2458212" y="425196"/>
                  </a:lnTo>
                  <a:lnTo>
                    <a:pt x="2464308" y="425196"/>
                  </a:lnTo>
                  <a:lnTo>
                    <a:pt x="2470404" y="434340"/>
                  </a:lnTo>
                  <a:lnTo>
                    <a:pt x="2470404" y="441960"/>
                  </a:lnTo>
                  <a:lnTo>
                    <a:pt x="2465832" y="445008"/>
                  </a:lnTo>
                  <a:lnTo>
                    <a:pt x="2459736" y="448056"/>
                  </a:lnTo>
                  <a:close/>
                </a:path>
                <a:path w="2992120" h="1701164">
                  <a:moveTo>
                    <a:pt x="2494788" y="422148"/>
                  </a:moveTo>
                  <a:lnTo>
                    <a:pt x="2488692" y="422148"/>
                  </a:lnTo>
                  <a:lnTo>
                    <a:pt x="2484120" y="417576"/>
                  </a:lnTo>
                  <a:lnTo>
                    <a:pt x="2481072" y="413004"/>
                  </a:lnTo>
                  <a:lnTo>
                    <a:pt x="2481072" y="406908"/>
                  </a:lnTo>
                  <a:lnTo>
                    <a:pt x="2485644" y="402336"/>
                  </a:lnTo>
                  <a:lnTo>
                    <a:pt x="2490216" y="399288"/>
                  </a:lnTo>
                  <a:lnTo>
                    <a:pt x="2496312" y="399288"/>
                  </a:lnTo>
                  <a:lnTo>
                    <a:pt x="2499360" y="403860"/>
                  </a:lnTo>
                  <a:lnTo>
                    <a:pt x="2503932" y="408432"/>
                  </a:lnTo>
                  <a:lnTo>
                    <a:pt x="2503932" y="414528"/>
                  </a:lnTo>
                  <a:lnTo>
                    <a:pt x="2499360" y="419100"/>
                  </a:lnTo>
                  <a:lnTo>
                    <a:pt x="2494788" y="422148"/>
                  </a:lnTo>
                  <a:close/>
                </a:path>
                <a:path w="2992120" h="1701164">
                  <a:moveTo>
                    <a:pt x="2528316" y="397764"/>
                  </a:moveTo>
                  <a:lnTo>
                    <a:pt x="2520696" y="396240"/>
                  </a:lnTo>
                  <a:lnTo>
                    <a:pt x="2514600" y="387096"/>
                  </a:lnTo>
                  <a:lnTo>
                    <a:pt x="2514600" y="381000"/>
                  </a:lnTo>
                  <a:lnTo>
                    <a:pt x="2520696" y="377952"/>
                  </a:lnTo>
                  <a:lnTo>
                    <a:pt x="2525268" y="373380"/>
                  </a:lnTo>
                  <a:lnTo>
                    <a:pt x="2531364" y="374904"/>
                  </a:lnTo>
                  <a:lnTo>
                    <a:pt x="2537460" y="384048"/>
                  </a:lnTo>
                  <a:lnTo>
                    <a:pt x="2537460" y="391668"/>
                  </a:lnTo>
                  <a:lnTo>
                    <a:pt x="2528316" y="397764"/>
                  </a:lnTo>
                  <a:close/>
                </a:path>
                <a:path w="2992120" h="1701164">
                  <a:moveTo>
                    <a:pt x="2561844" y="371856"/>
                  </a:moveTo>
                  <a:lnTo>
                    <a:pt x="2555748" y="371856"/>
                  </a:lnTo>
                  <a:lnTo>
                    <a:pt x="2551176" y="367284"/>
                  </a:lnTo>
                  <a:lnTo>
                    <a:pt x="2548128" y="362712"/>
                  </a:lnTo>
                  <a:lnTo>
                    <a:pt x="2548128" y="356616"/>
                  </a:lnTo>
                  <a:lnTo>
                    <a:pt x="2552700" y="352044"/>
                  </a:lnTo>
                  <a:lnTo>
                    <a:pt x="2557272" y="348996"/>
                  </a:lnTo>
                  <a:lnTo>
                    <a:pt x="2563368" y="348996"/>
                  </a:lnTo>
                  <a:lnTo>
                    <a:pt x="2567940" y="353568"/>
                  </a:lnTo>
                  <a:lnTo>
                    <a:pt x="2570988" y="358140"/>
                  </a:lnTo>
                  <a:lnTo>
                    <a:pt x="2570988" y="364236"/>
                  </a:lnTo>
                  <a:lnTo>
                    <a:pt x="2566416" y="368808"/>
                  </a:lnTo>
                  <a:lnTo>
                    <a:pt x="2561844" y="371856"/>
                  </a:lnTo>
                  <a:close/>
                </a:path>
                <a:path w="2992120" h="1701164">
                  <a:moveTo>
                    <a:pt x="2595372" y="345948"/>
                  </a:moveTo>
                  <a:lnTo>
                    <a:pt x="2587752" y="345948"/>
                  </a:lnTo>
                  <a:lnTo>
                    <a:pt x="2584704" y="341376"/>
                  </a:lnTo>
                  <a:lnTo>
                    <a:pt x="2580132" y="336804"/>
                  </a:lnTo>
                  <a:lnTo>
                    <a:pt x="2581656" y="330708"/>
                  </a:lnTo>
                  <a:lnTo>
                    <a:pt x="2584704" y="326136"/>
                  </a:lnTo>
                  <a:lnTo>
                    <a:pt x="2589276" y="323088"/>
                  </a:lnTo>
                  <a:lnTo>
                    <a:pt x="2596896" y="323088"/>
                  </a:lnTo>
                  <a:lnTo>
                    <a:pt x="2599944" y="327660"/>
                  </a:lnTo>
                  <a:lnTo>
                    <a:pt x="2604516" y="332232"/>
                  </a:lnTo>
                  <a:lnTo>
                    <a:pt x="2602992" y="338328"/>
                  </a:lnTo>
                  <a:lnTo>
                    <a:pt x="2599944" y="341376"/>
                  </a:lnTo>
                  <a:lnTo>
                    <a:pt x="2598420" y="341376"/>
                  </a:lnTo>
                  <a:lnTo>
                    <a:pt x="2595372" y="345948"/>
                  </a:lnTo>
                  <a:close/>
                </a:path>
                <a:path w="2992120" h="1701164">
                  <a:moveTo>
                    <a:pt x="2625852" y="320040"/>
                  </a:moveTo>
                  <a:lnTo>
                    <a:pt x="2619756" y="318516"/>
                  </a:lnTo>
                  <a:lnTo>
                    <a:pt x="2613660" y="309372"/>
                  </a:lnTo>
                  <a:lnTo>
                    <a:pt x="2613660" y="303276"/>
                  </a:lnTo>
                  <a:lnTo>
                    <a:pt x="2619756" y="298704"/>
                  </a:lnTo>
                  <a:lnTo>
                    <a:pt x="2624328" y="295656"/>
                  </a:lnTo>
                  <a:lnTo>
                    <a:pt x="2630424" y="297180"/>
                  </a:lnTo>
                  <a:lnTo>
                    <a:pt x="2636520" y="306324"/>
                  </a:lnTo>
                  <a:lnTo>
                    <a:pt x="2636520" y="312420"/>
                  </a:lnTo>
                  <a:lnTo>
                    <a:pt x="2631948" y="316992"/>
                  </a:lnTo>
                  <a:lnTo>
                    <a:pt x="2625852" y="320040"/>
                  </a:lnTo>
                  <a:close/>
                </a:path>
                <a:path w="2992120" h="1701164">
                  <a:moveTo>
                    <a:pt x="2659380" y="294132"/>
                  </a:moveTo>
                  <a:lnTo>
                    <a:pt x="2653284" y="294132"/>
                  </a:lnTo>
                  <a:lnTo>
                    <a:pt x="2650236" y="288036"/>
                  </a:lnTo>
                  <a:lnTo>
                    <a:pt x="2647188" y="283464"/>
                  </a:lnTo>
                  <a:lnTo>
                    <a:pt x="2647188" y="277368"/>
                  </a:lnTo>
                  <a:lnTo>
                    <a:pt x="2651760" y="274320"/>
                  </a:lnTo>
                  <a:lnTo>
                    <a:pt x="2657856" y="271272"/>
                  </a:lnTo>
                  <a:lnTo>
                    <a:pt x="2663952" y="271272"/>
                  </a:lnTo>
                  <a:lnTo>
                    <a:pt x="2670048" y="280416"/>
                  </a:lnTo>
                  <a:lnTo>
                    <a:pt x="2670048" y="288036"/>
                  </a:lnTo>
                  <a:lnTo>
                    <a:pt x="2665476" y="291084"/>
                  </a:lnTo>
                  <a:lnTo>
                    <a:pt x="2663952" y="291084"/>
                  </a:lnTo>
                  <a:lnTo>
                    <a:pt x="2659380" y="294132"/>
                  </a:lnTo>
                  <a:close/>
                </a:path>
                <a:path w="2992120" h="1701164">
                  <a:moveTo>
                    <a:pt x="2692908" y="268224"/>
                  </a:moveTo>
                  <a:lnTo>
                    <a:pt x="2686812" y="266700"/>
                  </a:lnTo>
                  <a:lnTo>
                    <a:pt x="2682240" y="262128"/>
                  </a:lnTo>
                  <a:lnTo>
                    <a:pt x="2679192" y="257556"/>
                  </a:lnTo>
                  <a:lnTo>
                    <a:pt x="2679192" y="251460"/>
                  </a:lnTo>
                  <a:lnTo>
                    <a:pt x="2683764" y="248412"/>
                  </a:lnTo>
                  <a:lnTo>
                    <a:pt x="2688336" y="243840"/>
                  </a:lnTo>
                  <a:lnTo>
                    <a:pt x="2695956" y="243840"/>
                  </a:lnTo>
                  <a:lnTo>
                    <a:pt x="2702052" y="252984"/>
                  </a:lnTo>
                  <a:lnTo>
                    <a:pt x="2702052" y="260604"/>
                  </a:lnTo>
                  <a:lnTo>
                    <a:pt x="2697480" y="263652"/>
                  </a:lnTo>
                  <a:lnTo>
                    <a:pt x="2692908" y="268224"/>
                  </a:lnTo>
                  <a:close/>
                </a:path>
                <a:path w="2992120" h="1701164">
                  <a:moveTo>
                    <a:pt x="2726436" y="240792"/>
                  </a:moveTo>
                  <a:lnTo>
                    <a:pt x="2718816" y="240792"/>
                  </a:lnTo>
                  <a:lnTo>
                    <a:pt x="2715768" y="236220"/>
                  </a:lnTo>
                  <a:lnTo>
                    <a:pt x="2711196" y="231648"/>
                  </a:lnTo>
                  <a:lnTo>
                    <a:pt x="2712720" y="225552"/>
                  </a:lnTo>
                  <a:lnTo>
                    <a:pt x="2720340" y="217932"/>
                  </a:lnTo>
                  <a:lnTo>
                    <a:pt x="2727960" y="217932"/>
                  </a:lnTo>
                  <a:lnTo>
                    <a:pt x="2731008" y="222504"/>
                  </a:lnTo>
                  <a:lnTo>
                    <a:pt x="2735580" y="227076"/>
                  </a:lnTo>
                  <a:lnTo>
                    <a:pt x="2735580" y="233172"/>
                  </a:lnTo>
                  <a:lnTo>
                    <a:pt x="2731008" y="237744"/>
                  </a:lnTo>
                  <a:lnTo>
                    <a:pt x="2726436" y="240792"/>
                  </a:lnTo>
                  <a:close/>
                </a:path>
                <a:path w="2992120" h="1701164">
                  <a:moveTo>
                    <a:pt x="2758440" y="214884"/>
                  </a:moveTo>
                  <a:lnTo>
                    <a:pt x="2752344" y="214884"/>
                  </a:lnTo>
                  <a:lnTo>
                    <a:pt x="2747772" y="210312"/>
                  </a:lnTo>
                  <a:lnTo>
                    <a:pt x="2744724" y="205740"/>
                  </a:lnTo>
                  <a:lnTo>
                    <a:pt x="2744724" y="198120"/>
                  </a:lnTo>
                  <a:lnTo>
                    <a:pt x="2749296" y="195072"/>
                  </a:lnTo>
                  <a:lnTo>
                    <a:pt x="2753868" y="190500"/>
                  </a:lnTo>
                  <a:lnTo>
                    <a:pt x="2759964" y="192024"/>
                  </a:lnTo>
                  <a:lnTo>
                    <a:pt x="2767584" y="199644"/>
                  </a:lnTo>
                  <a:lnTo>
                    <a:pt x="2767584" y="207264"/>
                  </a:lnTo>
                  <a:lnTo>
                    <a:pt x="2763012" y="210312"/>
                  </a:lnTo>
                  <a:lnTo>
                    <a:pt x="2758440" y="214884"/>
                  </a:lnTo>
                  <a:close/>
                </a:path>
                <a:path w="2992120" h="1701164">
                  <a:moveTo>
                    <a:pt x="2791968" y="187452"/>
                  </a:moveTo>
                  <a:lnTo>
                    <a:pt x="2784348" y="187452"/>
                  </a:lnTo>
                  <a:lnTo>
                    <a:pt x="2781300" y="182880"/>
                  </a:lnTo>
                  <a:lnTo>
                    <a:pt x="2776728" y="178308"/>
                  </a:lnTo>
                  <a:lnTo>
                    <a:pt x="2778252" y="172212"/>
                  </a:lnTo>
                  <a:lnTo>
                    <a:pt x="2785872" y="164592"/>
                  </a:lnTo>
                  <a:lnTo>
                    <a:pt x="2793492" y="164592"/>
                  </a:lnTo>
                  <a:lnTo>
                    <a:pt x="2796540" y="169164"/>
                  </a:lnTo>
                  <a:lnTo>
                    <a:pt x="2801112" y="173736"/>
                  </a:lnTo>
                  <a:lnTo>
                    <a:pt x="2799588" y="179832"/>
                  </a:lnTo>
                  <a:lnTo>
                    <a:pt x="2791968" y="187452"/>
                  </a:lnTo>
                  <a:close/>
                </a:path>
                <a:path w="2992120" h="1701164">
                  <a:moveTo>
                    <a:pt x="2822448" y="161544"/>
                  </a:moveTo>
                  <a:lnTo>
                    <a:pt x="2816352" y="160020"/>
                  </a:lnTo>
                  <a:lnTo>
                    <a:pt x="2811780" y="155448"/>
                  </a:lnTo>
                  <a:lnTo>
                    <a:pt x="2808732" y="150876"/>
                  </a:lnTo>
                  <a:lnTo>
                    <a:pt x="2810256" y="144780"/>
                  </a:lnTo>
                  <a:lnTo>
                    <a:pt x="2814828" y="140208"/>
                  </a:lnTo>
                  <a:lnTo>
                    <a:pt x="2819400" y="137160"/>
                  </a:lnTo>
                  <a:lnTo>
                    <a:pt x="2825496" y="138684"/>
                  </a:lnTo>
                  <a:lnTo>
                    <a:pt x="2830068" y="143256"/>
                  </a:lnTo>
                  <a:lnTo>
                    <a:pt x="2833116" y="147828"/>
                  </a:lnTo>
                  <a:lnTo>
                    <a:pt x="2831592" y="153924"/>
                  </a:lnTo>
                  <a:lnTo>
                    <a:pt x="2827020" y="158496"/>
                  </a:lnTo>
                  <a:lnTo>
                    <a:pt x="2822448" y="161544"/>
                  </a:lnTo>
                  <a:close/>
                </a:path>
                <a:path w="2992120" h="1701164">
                  <a:moveTo>
                    <a:pt x="2855976" y="134112"/>
                  </a:moveTo>
                  <a:lnTo>
                    <a:pt x="2848356" y="132588"/>
                  </a:lnTo>
                  <a:lnTo>
                    <a:pt x="2840736" y="124968"/>
                  </a:lnTo>
                  <a:lnTo>
                    <a:pt x="2840736" y="117348"/>
                  </a:lnTo>
                  <a:lnTo>
                    <a:pt x="2845308" y="114300"/>
                  </a:lnTo>
                  <a:lnTo>
                    <a:pt x="2849880" y="109728"/>
                  </a:lnTo>
                  <a:lnTo>
                    <a:pt x="2857500" y="111252"/>
                  </a:lnTo>
                  <a:lnTo>
                    <a:pt x="2865120" y="118872"/>
                  </a:lnTo>
                  <a:lnTo>
                    <a:pt x="2863596" y="126492"/>
                  </a:lnTo>
                  <a:lnTo>
                    <a:pt x="2859024" y="129540"/>
                  </a:lnTo>
                  <a:lnTo>
                    <a:pt x="2855976" y="134112"/>
                  </a:lnTo>
                  <a:close/>
                </a:path>
                <a:path w="2992120" h="1701164">
                  <a:moveTo>
                    <a:pt x="2886456" y="106680"/>
                  </a:moveTo>
                  <a:lnTo>
                    <a:pt x="2880360" y="105156"/>
                  </a:lnTo>
                  <a:lnTo>
                    <a:pt x="2872740" y="97536"/>
                  </a:lnTo>
                  <a:lnTo>
                    <a:pt x="2872740" y="89916"/>
                  </a:lnTo>
                  <a:lnTo>
                    <a:pt x="2877312" y="86868"/>
                  </a:lnTo>
                  <a:lnTo>
                    <a:pt x="2881884" y="82296"/>
                  </a:lnTo>
                  <a:lnTo>
                    <a:pt x="2889504" y="83820"/>
                  </a:lnTo>
                  <a:lnTo>
                    <a:pt x="2892552" y="88392"/>
                  </a:lnTo>
                  <a:lnTo>
                    <a:pt x="2895600" y="91440"/>
                  </a:lnTo>
                  <a:lnTo>
                    <a:pt x="2895600" y="99060"/>
                  </a:lnTo>
                  <a:lnTo>
                    <a:pt x="2891028" y="102108"/>
                  </a:lnTo>
                  <a:lnTo>
                    <a:pt x="2886456" y="106680"/>
                  </a:lnTo>
                  <a:close/>
                </a:path>
                <a:path w="2992120" h="1701164">
                  <a:moveTo>
                    <a:pt x="2918460" y="79248"/>
                  </a:moveTo>
                  <a:lnTo>
                    <a:pt x="2912364" y="79248"/>
                  </a:lnTo>
                  <a:lnTo>
                    <a:pt x="2909316" y="74676"/>
                  </a:lnTo>
                  <a:lnTo>
                    <a:pt x="2904744" y="70104"/>
                  </a:lnTo>
                  <a:lnTo>
                    <a:pt x="2904744" y="64008"/>
                  </a:lnTo>
                  <a:lnTo>
                    <a:pt x="2909316" y="59436"/>
                  </a:lnTo>
                  <a:lnTo>
                    <a:pt x="2913888" y="56388"/>
                  </a:lnTo>
                  <a:lnTo>
                    <a:pt x="2919984" y="56388"/>
                  </a:lnTo>
                  <a:lnTo>
                    <a:pt x="2924556" y="60960"/>
                  </a:lnTo>
                  <a:lnTo>
                    <a:pt x="2927604" y="65532"/>
                  </a:lnTo>
                  <a:lnTo>
                    <a:pt x="2927604" y="71628"/>
                  </a:lnTo>
                  <a:lnTo>
                    <a:pt x="2923032" y="74676"/>
                  </a:lnTo>
                  <a:lnTo>
                    <a:pt x="2918460" y="79248"/>
                  </a:lnTo>
                  <a:close/>
                </a:path>
                <a:path w="2992120" h="1701164">
                  <a:moveTo>
                    <a:pt x="2951988" y="51816"/>
                  </a:moveTo>
                  <a:lnTo>
                    <a:pt x="2945892" y="51816"/>
                  </a:lnTo>
                  <a:lnTo>
                    <a:pt x="2936748" y="42672"/>
                  </a:lnTo>
                  <a:lnTo>
                    <a:pt x="2936748" y="36576"/>
                  </a:lnTo>
                  <a:lnTo>
                    <a:pt x="2944368" y="28956"/>
                  </a:lnTo>
                  <a:lnTo>
                    <a:pt x="2951988" y="28956"/>
                  </a:lnTo>
                  <a:lnTo>
                    <a:pt x="2959608" y="36576"/>
                  </a:lnTo>
                  <a:lnTo>
                    <a:pt x="2959608" y="42672"/>
                  </a:lnTo>
                  <a:lnTo>
                    <a:pt x="2956560" y="47244"/>
                  </a:lnTo>
                  <a:lnTo>
                    <a:pt x="2951988" y="51816"/>
                  </a:lnTo>
                  <a:close/>
                </a:path>
                <a:path w="2992120" h="1701164">
                  <a:moveTo>
                    <a:pt x="2982468" y="22860"/>
                  </a:moveTo>
                  <a:lnTo>
                    <a:pt x="2974848" y="22860"/>
                  </a:lnTo>
                  <a:lnTo>
                    <a:pt x="2971800" y="18288"/>
                  </a:lnTo>
                  <a:lnTo>
                    <a:pt x="2967228" y="13716"/>
                  </a:lnTo>
                  <a:lnTo>
                    <a:pt x="2968752" y="7620"/>
                  </a:lnTo>
                  <a:lnTo>
                    <a:pt x="2973324" y="4572"/>
                  </a:lnTo>
                  <a:lnTo>
                    <a:pt x="2976372" y="0"/>
                  </a:lnTo>
                  <a:lnTo>
                    <a:pt x="2983992" y="0"/>
                  </a:lnTo>
                  <a:lnTo>
                    <a:pt x="2987040" y="4572"/>
                  </a:lnTo>
                  <a:lnTo>
                    <a:pt x="2991612" y="9144"/>
                  </a:lnTo>
                  <a:lnTo>
                    <a:pt x="2991612" y="15240"/>
                  </a:lnTo>
                  <a:lnTo>
                    <a:pt x="2987040" y="19812"/>
                  </a:lnTo>
                  <a:lnTo>
                    <a:pt x="2982468" y="2286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0" name="object 250"/>
          <p:cNvSpPr txBox="1"/>
          <p:nvPr/>
        </p:nvSpPr>
        <p:spPr>
          <a:xfrm>
            <a:off x="3579888" y="5758750"/>
            <a:ext cx="27749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b="1" spc="15" dirty="0">
                <a:solidFill>
                  <a:srgbClr val="585858"/>
                </a:solidFill>
                <a:latin typeface="Carlito"/>
                <a:cs typeface="Carlito"/>
              </a:rPr>
              <a:t>R² =</a:t>
            </a:r>
            <a:r>
              <a:rPr sz="850" b="1" spc="-85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850" b="1" spc="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endParaRPr sz="850">
              <a:latin typeface="Carlito"/>
              <a:cs typeface="Carlito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127283" y="4739423"/>
            <a:ext cx="180975" cy="6305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100" b="1" dirty="0">
                <a:solidFill>
                  <a:srgbClr val="585858"/>
                </a:solidFill>
                <a:latin typeface="Times New Roman"/>
                <a:cs typeface="Times New Roman"/>
              </a:rPr>
              <a:t>Млрд</a:t>
            </a:r>
            <a:r>
              <a:rPr sz="1100" b="1" spc="-7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10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тнэ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1400529" y="5619319"/>
            <a:ext cx="3385185" cy="80899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3248025" algn="ctr">
              <a:lnSpc>
                <a:spcPct val="100000"/>
              </a:lnSpc>
              <a:spcBef>
                <a:spcPts val="505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50</a:t>
            </a:r>
            <a:endParaRPr sz="1000">
              <a:latin typeface="Carlito"/>
              <a:cs typeface="Carlito"/>
            </a:endParaRPr>
          </a:p>
          <a:p>
            <a:pPr marR="3184525" algn="ctr">
              <a:lnSpc>
                <a:spcPct val="100000"/>
              </a:lnSpc>
              <a:spcBef>
                <a:spcPts val="409"/>
              </a:spcBef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endParaRPr sz="1000">
              <a:latin typeface="Carlito"/>
              <a:cs typeface="Carlito"/>
            </a:endParaRPr>
          </a:p>
          <a:p>
            <a:pPr marL="104139" algn="ctr">
              <a:lnSpc>
                <a:spcPct val="100000"/>
              </a:lnSpc>
              <a:spcBef>
                <a:spcPts val="95"/>
              </a:spcBef>
              <a:tabLst>
                <a:tab pos="533400" algn="l"/>
                <a:tab pos="960755" algn="l"/>
                <a:tab pos="1389380" algn="l"/>
                <a:tab pos="1817370" algn="l"/>
                <a:tab pos="2245995" algn="l"/>
                <a:tab pos="2673985" algn="l"/>
                <a:tab pos="3102610" algn="l"/>
              </a:tabLst>
            </a:pP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66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7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3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80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7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1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9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94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001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20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8</a:t>
            </a:r>
            <a:r>
              <a:rPr sz="1000" dirty="0">
                <a:solidFill>
                  <a:srgbClr val="585858"/>
                </a:solidFill>
                <a:latin typeface="Carlito"/>
                <a:cs typeface="Carlito"/>
              </a:rPr>
              <a:t>	</a:t>
            </a:r>
            <a:r>
              <a:rPr sz="1000" spc="-15" dirty="0">
                <a:solidFill>
                  <a:srgbClr val="585858"/>
                </a:solidFill>
                <a:latin typeface="Carlito"/>
                <a:cs typeface="Carlito"/>
              </a:rPr>
              <a:t>2</a:t>
            </a:r>
            <a:r>
              <a:rPr sz="1000" spc="-5" dirty="0">
                <a:solidFill>
                  <a:srgbClr val="585858"/>
                </a:solidFill>
                <a:latin typeface="Carlito"/>
                <a:cs typeface="Carlito"/>
              </a:rPr>
              <a:t>015</a:t>
            </a:r>
            <a:endParaRPr sz="1000">
              <a:latin typeface="Carlito"/>
              <a:cs typeface="Carlito"/>
            </a:endParaRPr>
          </a:p>
          <a:p>
            <a:pPr marL="104775" algn="ctr">
              <a:lnSpc>
                <a:spcPct val="100000"/>
              </a:lnSpc>
              <a:spcBef>
                <a:spcPts val="335"/>
              </a:spcBef>
            </a:pPr>
            <a:r>
              <a:rPr sz="1100" b="1" dirty="0">
                <a:solidFill>
                  <a:srgbClr val="585858"/>
                </a:solidFill>
                <a:latin typeface="Times New Roman"/>
                <a:cs typeface="Times New Roman"/>
              </a:rPr>
              <a:t>Годы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1311132" y="3647634"/>
            <a:ext cx="3355340" cy="213487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955"/>
              </a:spcBef>
            </a:pPr>
            <a:r>
              <a:rPr sz="12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Накопление техногенного тепла</a:t>
            </a:r>
            <a:r>
              <a:rPr sz="1200" b="1" spc="-5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(1966-2015)</a:t>
            </a:r>
            <a:endParaRPr sz="12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69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450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400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350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05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300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250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200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150</a:t>
            </a:r>
            <a:endParaRPr sz="100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420"/>
              </a:spcBef>
            </a:pPr>
            <a:r>
              <a:rPr sz="1000" spc="-10" dirty="0">
                <a:solidFill>
                  <a:srgbClr val="585858"/>
                </a:solidFill>
                <a:latin typeface="Carlito"/>
                <a:cs typeface="Carlito"/>
              </a:rPr>
              <a:t>100</a:t>
            </a:r>
            <a:endParaRPr sz="1000">
              <a:latin typeface="Carlito"/>
              <a:cs typeface="Carlito"/>
            </a:endParaRPr>
          </a:p>
          <a:p>
            <a:pPr marL="1483360">
              <a:lnSpc>
                <a:spcPct val="100000"/>
              </a:lnSpc>
              <a:spcBef>
                <a:spcPts val="70"/>
              </a:spcBef>
            </a:pPr>
            <a:r>
              <a:rPr sz="850" b="1" spc="15" dirty="0">
                <a:solidFill>
                  <a:srgbClr val="585858"/>
                </a:solidFill>
                <a:latin typeface="Carlito"/>
                <a:cs typeface="Carlito"/>
              </a:rPr>
              <a:t>y = 0,0006x</a:t>
            </a:r>
            <a:r>
              <a:rPr sz="825" b="1" spc="22" baseline="25252" dirty="0">
                <a:solidFill>
                  <a:srgbClr val="585858"/>
                </a:solidFill>
                <a:latin typeface="Carlito"/>
                <a:cs typeface="Carlito"/>
              </a:rPr>
              <a:t>3 </a:t>
            </a:r>
            <a:r>
              <a:rPr sz="850" b="1" spc="10" dirty="0">
                <a:solidFill>
                  <a:srgbClr val="585858"/>
                </a:solidFill>
                <a:latin typeface="Carlito"/>
                <a:cs typeface="Carlito"/>
              </a:rPr>
              <a:t>- </a:t>
            </a:r>
            <a:r>
              <a:rPr sz="850" b="1" spc="15" dirty="0">
                <a:solidFill>
                  <a:srgbClr val="585858"/>
                </a:solidFill>
                <a:latin typeface="Carlito"/>
                <a:cs typeface="Carlito"/>
              </a:rPr>
              <a:t>3,485x</a:t>
            </a:r>
            <a:r>
              <a:rPr sz="825" b="1" spc="22" baseline="25252" dirty="0">
                <a:solidFill>
                  <a:srgbClr val="585858"/>
                </a:solidFill>
                <a:latin typeface="Carlito"/>
                <a:cs typeface="Carlito"/>
              </a:rPr>
              <a:t>2 </a:t>
            </a:r>
            <a:r>
              <a:rPr sz="850" b="1" spc="15" dirty="0">
                <a:solidFill>
                  <a:srgbClr val="585858"/>
                </a:solidFill>
                <a:latin typeface="Carlito"/>
                <a:cs typeface="Carlito"/>
              </a:rPr>
              <a:t>+ 6777,5x </a:t>
            </a:r>
            <a:r>
              <a:rPr sz="850" b="1" spc="1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850" b="1" spc="-6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sz="850" b="1" spc="20" dirty="0">
                <a:solidFill>
                  <a:srgbClr val="585858"/>
                </a:solidFill>
                <a:latin typeface="Carlito"/>
                <a:cs typeface="Carlito"/>
              </a:rPr>
              <a:t>4E+06</a:t>
            </a:r>
            <a:endParaRPr sz="850">
              <a:latin typeface="Carlito"/>
              <a:cs typeface="Carlito"/>
            </a:endParaRPr>
          </a:p>
        </p:txBody>
      </p:sp>
      <p:grpSp>
        <p:nvGrpSpPr>
          <p:cNvPr id="254" name="object 254"/>
          <p:cNvGrpSpPr/>
          <p:nvPr/>
        </p:nvGrpSpPr>
        <p:grpSpPr>
          <a:xfrm>
            <a:off x="825817" y="3658933"/>
            <a:ext cx="8535035" cy="2960370"/>
            <a:chOff x="825817" y="3658933"/>
            <a:chExt cx="8535035" cy="2960370"/>
          </a:xfrm>
        </p:grpSpPr>
        <p:sp>
          <p:nvSpPr>
            <p:cNvPr id="255" name="object 255"/>
            <p:cNvSpPr/>
            <p:nvPr/>
          </p:nvSpPr>
          <p:spPr>
            <a:xfrm>
              <a:off x="838200" y="3671316"/>
              <a:ext cx="4087495" cy="2929255"/>
            </a:xfrm>
            <a:custGeom>
              <a:avLst/>
              <a:gdLst/>
              <a:ahLst/>
              <a:cxnLst/>
              <a:rect l="l" t="t" r="r" b="b"/>
              <a:pathLst>
                <a:path w="4087495" h="2929254">
                  <a:moveTo>
                    <a:pt x="0" y="0"/>
                  </a:moveTo>
                  <a:lnTo>
                    <a:pt x="4087368" y="0"/>
                  </a:lnTo>
                  <a:lnTo>
                    <a:pt x="4087368" y="2929128"/>
                  </a:lnTo>
                  <a:lnTo>
                    <a:pt x="0" y="2929128"/>
                  </a:lnTo>
                  <a:lnTo>
                    <a:pt x="0" y="0"/>
                  </a:lnTo>
                  <a:close/>
                </a:path>
              </a:pathLst>
            </a:custGeom>
            <a:ln w="2438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5416295" y="3701796"/>
              <a:ext cx="3944620" cy="2917190"/>
            </a:xfrm>
            <a:custGeom>
              <a:avLst/>
              <a:gdLst/>
              <a:ahLst/>
              <a:cxnLst/>
              <a:rect l="l" t="t" r="r" b="b"/>
              <a:pathLst>
                <a:path w="3944620" h="2917190">
                  <a:moveTo>
                    <a:pt x="3944112" y="2916936"/>
                  </a:moveTo>
                  <a:lnTo>
                    <a:pt x="0" y="2916936"/>
                  </a:lnTo>
                  <a:lnTo>
                    <a:pt x="0" y="0"/>
                  </a:lnTo>
                  <a:lnTo>
                    <a:pt x="3944112" y="0"/>
                  </a:lnTo>
                  <a:lnTo>
                    <a:pt x="3944112" y="29169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5753100" y="4197096"/>
              <a:ext cx="3371215" cy="2268220"/>
            </a:xfrm>
            <a:custGeom>
              <a:avLst/>
              <a:gdLst/>
              <a:ahLst/>
              <a:cxnLst/>
              <a:rect l="l" t="t" r="r" b="b"/>
              <a:pathLst>
                <a:path w="3371215" h="2268220">
                  <a:moveTo>
                    <a:pt x="0" y="2267712"/>
                  </a:moveTo>
                  <a:lnTo>
                    <a:pt x="3371088" y="2267712"/>
                  </a:lnTo>
                </a:path>
                <a:path w="3371215" h="2268220">
                  <a:moveTo>
                    <a:pt x="0" y="1985772"/>
                  </a:moveTo>
                  <a:lnTo>
                    <a:pt x="3371088" y="1985772"/>
                  </a:lnTo>
                </a:path>
                <a:path w="3371215" h="2268220">
                  <a:moveTo>
                    <a:pt x="0" y="1417320"/>
                  </a:moveTo>
                  <a:lnTo>
                    <a:pt x="3371088" y="1417320"/>
                  </a:lnTo>
                </a:path>
                <a:path w="3371215" h="2268220">
                  <a:moveTo>
                    <a:pt x="0" y="1133856"/>
                  </a:moveTo>
                  <a:lnTo>
                    <a:pt x="3371088" y="1133856"/>
                  </a:lnTo>
                </a:path>
                <a:path w="3371215" h="2268220">
                  <a:moveTo>
                    <a:pt x="0" y="850391"/>
                  </a:moveTo>
                  <a:lnTo>
                    <a:pt x="3371088" y="850391"/>
                  </a:lnTo>
                </a:path>
                <a:path w="3371215" h="2268220">
                  <a:moveTo>
                    <a:pt x="0" y="566927"/>
                  </a:moveTo>
                  <a:lnTo>
                    <a:pt x="3371088" y="566927"/>
                  </a:lnTo>
                </a:path>
                <a:path w="3371215" h="2268220">
                  <a:moveTo>
                    <a:pt x="0" y="283463"/>
                  </a:moveTo>
                  <a:lnTo>
                    <a:pt x="3371088" y="283463"/>
                  </a:lnTo>
                </a:path>
                <a:path w="3371215" h="2268220">
                  <a:moveTo>
                    <a:pt x="0" y="0"/>
                  </a:moveTo>
                  <a:lnTo>
                    <a:pt x="3371088" y="0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5753100" y="4197096"/>
              <a:ext cx="3371215" cy="2268220"/>
            </a:xfrm>
            <a:custGeom>
              <a:avLst/>
              <a:gdLst/>
              <a:ahLst/>
              <a:cxnLst/>
              <a:rect l="l" t="t" r="r" b="b"/>
              <a:pathLst>
                <a:path w="3371215" h="2268220">
                  <a:moveTo>
                    <a:pt x="0" y="0"/>
                  </a:moveTo>
                  <a:lnTo>
                    <a:pt x="0" y="2267712"/>
                  </a:lnTo>
                </a:path>
                <a:path w="3371215" h="2268220">
                  <a:moveTo>
                    <a:pt x="675132" y="0"/>
                  </a:moveTo>
                  <a:lnTo>
                    <a:pt x="675132" y="2267712"/>
                  </a:lnTo>
                </a:path>
                <a:path w="3371215" h="2268220">
                  <a:moveTo>
                    <a:pt x="1348739" y="0"/>
                  </a:moveTo>
                  <a:lnTo>
                    <a:pt x="1348739" y="2267712"/>
                  </a:lnTo>
                </a:path>
                <a:path w="3371215" h="2268220">
                  <a:moveTo>
                    <a:pt x="2023871" y="0"/>
                  </a:moveTo>
                  <a:lnTo>
                    <a:pt x="2023871" y="2267712"/>
                  </a:lnTo>
                </a:path>
                <a:path w="3371215" h="2268220">
                  <a:moveTo>
                    <a:pt x="2695956" y="0"/>
                  </a:moveTo>
                  <a:lnTo>
                    <a:pt x="2695956" y="2267712"/>
                  </a:lnTo>
                </a:path>
                <a:path w="3371215" h="2268220">
                  <a:moveTo>
                    <a:pt x="3371088" y="0"/>
                  </a:moveTo>
                  <a:lnTo>
                    <a:pt x="3371088" y="2267712"/>
                  </a:lnTo>
                </a:path>
              </a:pathLst>
            </a:custGeom>
            <a:ln w="10668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5753100" y="4197096"/>
              <a:ext cx="3371215" cy="2268220"/>
            </a:xfrm>
            <a:custGeom>
              <a:avLst/>
              <a:gdLst/>
              <a:ahLst/>
              <a:cxnLst/>
              <a:rect l="l" t="t" r="r" b="b"/>
              <a:pathLst>
                <a:path w="3371215" h="2268220">
                  <a:moveTo>
                    <a:pt x="0" y="0"/>
                  </a:moveTo>
                  <a:lnTo>
                    <a:pt x="3371088" y="0"/>
                  </a:lnTo>
                  <a:lnTo>
                    <a:pt x="3371088" y="2267712"/>
                  </a:lnTo>
                  <a:lnTo>
                    <a:pt x="0" y="2267712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091427" y="4197096"/>
              <a:ext cx="0" cy="2268220"/>
            </a:xfrm>
            <a:custGeom>
              <a:avLst/>
              <a:gdLst/>
              <a:ahLst/>
              <a:cxnLst/>
              <a:rect l="l" t="t" r="r" b="b"/>
              <a:pathLst>
                <a:path h="2268220">
                  <a:moveTo>
                    <a:pt x="0" y="2267712"/>
                  </a:moveTo>
                  <a:lnTo>
                    <a:pt x="0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5753100" y="5897880"/>
              <a:ext cx="3371215" cy="0"/>
            </a:xfrm>
            <a:custGeom>
              <a:avLst/>
              <a:gdLst/>
              <a:ahLst/>
              <a:cxnLst/>
              <a:rect l="l" t="t" r="r" b="b"/>
              <a:pathLst>
                <a:path w="3371215">
                  <a:moveTo>
                    <a:pt x="0" y="0"/>
                  </a:moveTo>
                  <a:lnTo>
                    <a:pt x="3371088" y="0"/>
                  </a:lnTo>
                </a:path>
              </a:pathLst>
            </a:custGeom>
            <a:ln w="10668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6120383" y="596188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6120383" y="596188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6142482" y="5574031"/>
              <a:ext cx="827531" cy="6050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6600444" y="54650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600444" y="54650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6968489" y="5403343"/>
              <a:ext cx="160020" cy="944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7136891" y="528218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7136891" y="528218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7191755" y="540867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7191755" y="540867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7248144" y="572109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7248144" y="572109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7303007" y="5536693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303007" y="5536693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7355585" y="5247895"/>
              <a:ext cx="109728" cy="655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7478268" y="556564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7478268" y="556564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7537703" y="49697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7537703" y="49697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7598663" y="518160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7598663" y="518160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7661148" y="535228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7661148" y="535228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7723632" y="545134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7723632" y="545134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782306" y="5176267"/>
              <a:ext cx="117347" cy="807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921751" y="48554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7921751" y="485546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7991855" y="499872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7991855" y="499872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8066532" y="489813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8066532" y="4898137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8142732" y="491337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8142732" y="491337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8220455" y="508254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8220455" y="508254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8299703" y="492709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8299703" y="492709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8377427" y="49697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8377427" y="496976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8459723" y="499872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8459723" y="4998721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8543544" y="498348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8543544" y="498348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8628887" y="488442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8628887" y="488442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8715755" y="492709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8715755" y="492709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8804147" y="477164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7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8804147" y="477164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5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7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5"/>
                  </a:lnTo>
                  <a:lnTo>
                    <a:pt x="1619" y="12858"/>
                  </a:lnTo>
                  <a:lnTo>
                    <a:pt x="6096" y="6095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5"/>
                  </a:lnTo>
                  <a:lnTo>
                    <a:pt x="39552" y="12858"/>
                  </a:lnTo>
                  <a:lnTo>
                    <a:pt x="41148" y="21335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8892539" y="448818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21336" y="41148"/>
                  </a:move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8892539" y="4488182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1148" y="21336"/>
                  </a:moveTo>
                  <a:lnTo>
                    <a:pt x="39552" y="28932"/>
                  </a:lnTo>
                  <a:lnTo>
                    <a:pt x="35242" y="35242"/>
                  </a:lnTo>
                  <a:lnTo>
                    <a:pt x="28932" y="39552"/>
                  </a:lnTo>
                  <a:lnTo>
                    <a:pt x="21336" y="41148"/>
                  </a:lnTo>
                  <a:lnTo>
                    <a:pt x="12858" y="39552"/>
                  </a:lnTo>
                  <a:lnTo>
                    <a:pt x="6096" y="35242"/>
                  </a:lnTo>
                  <a:lnTo>
                    <a:pt x="1619" y="28932"/>
                  </a:lnTo>
                  <a:lnTo>
                    <a:pt x="0" y="21336"/>
                  </a:lnTo>
                  <a:lnTo>
                    <a:pt x="1619" y="12858"/>
                  </a:lnTo>
                  <a:lnTo>
                    <a:pt x="6096" y="6096"/>
                  </a:lnTo>
                  <a:lnTo>
                    <a:pt x="12858" y="1619"/>
                  </a:lnTo>
                  <a:lnTo>
                    <a:pt x="21336" y="0"/>
                  </a:lnTo>
                  <a:lnTo>
                    <a:pt x="28932" y="1619"/>
                  </a:lnTo>
                  <a:lnTo>
                    <a:pt x="35242" y="6096"/>
                  </a:lnTo>
                  <a:lnTo>
                    <a:pt x="39552" y="12858"/>
                  </a:lnTo>
                  <a:lnTo>
                    <a:pt x="41148" y="21336"/>
                  </a:lnTo>
                </a:path>
              </a:pathLst>
            </a:custGeom>
            <a:ln w="10668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124693" y="4706495"/>
              <a:ext cx="2787015" cy="1262380"/>
            </a:xfrm>
            <a:custGeom>
              <a:avLst/>
              <a:gdLst/>
              <a:ahLst/>
              <a:cxnLst/>
              <a:rect l="l" t="t" r="r" b="b"/>
              <a:pathLst>
                <a:path w="2787015" h="1262379">
                  <a:moveTo>
                    <a:pt x="17645" y="1261752"/>
                  </a:moveTo>
                  <a:lnTo>
                    <a:pt x="10929" y="1260538"/>
                  </a:lnTo>
                  <a:lnTo>
                    <a:pt x="5357" y="1256752"/>
                  </a:lnTo>
                  <a:lnTo>
                    <a:pt x="1785" y="1250823"/>
                  </a:lnTo>
                  <a:lnTo>
                    <a:pt x="0" y="1244036"/>
                  </a:lnTo>
                  <a:lnTo>
                    <a:pt x="1214" y="1237678"/>
                  </a:lnTo>
                  <a:lnTo>
                    <a:pt x="5000" y="1232177"/>
                  </a:lnTo>
                  <a:lnTo>
                    <a:pt x="10929" y="1227963"/>
                  </a:lnTo>
                  <a:lnTo>
                    <a:pt x="17716" y="1226177"/>
                  </a:lnTo>
                  <a:lnTo>
                    <a:pt x="24074" y="1227391"/>
                  </a:lnTo>
                  <a:lnTo>
                    <a:pt x="29575" y="1231177"/>
                  </a:lnTo>
                  <a:lnTo>
                    <a:pt x="33789" y="1237107"/>
                  </a:lnTo>
                  <a:lnTo>
                    <a:pt x="34932" y="1243893"/>
                  </a:lnTo>
                  <a:lnTo>
                    <a:pt x="33789" y="1250251"/>
                  </a:lnTo>
                  <a:lnTo>
                    <a:pt x="30360" y="1255752"/>
                  </a:lnTo>
                  <a:lnTo>
                    <a:pt x="24645" y="1259967"/>
                  </a:lnTo>
                  <a:lnTo>
                    <a:pt x="17645" y="1261752"/>
                  </a:lnTo>
                  <a:close/>
                </a:path>
                <a:path w="2787015" h="1262379">
                  <a:moveTo>
                    <a:pt x="81653" y="1232820"/>
                  </a:moveTo>
                  <a:lnTo>
                    <a:pt x="74937" y="1231773"/>
                  </a:lnTo>
                  <a:lnTo>
                    <a:pt x="69365" y="1228439"/>
                  </a:lnTo>
                  <a:lnTo>
                    <a:pt x="65793" y="1223391"/>
                  </a:lnTo>
                  <a:lnTo>
                    <a:pt x="64008" y="1216366"/>
                  </a:lnTo>
                  <a:lnTo>
                    <a:pt x="65222" y="1209484"/>
                  </a:lnTo>
                  <a:lnTo>
                    <a:pt x="69008" y="1203459"/>
                  </a:lnTo>
                  <a:lnTo>
                    <a:pt x="74937" y="1199007"/>
                  </a:lnTo>
                  <a:lnTo>
                    <a:pt x="81724" y="1197864"/>
                  </a:lnTo>
                  <a:lnTo>
                    <a:pt x="88082" y="1199007"/>
                  </a:lnTo>
                  <a:lnTo>
                    <a:pt x="93583" y="1202436"/>
                  </a:lnTo>
                  <a:lnTo>
                    <a:pt x="97797" y="1208151"/>
                  </a:lnTo>
                  <a:lnTo>
                    <a:pt x="98940" y="1215151"/>
                  </a:lnTo>
                  <a:lnTo>
                    <a:pt x="97797" y="1221867"/>
                  </a:lnTo>
                  <a:lnTo>
                    <a:pt x="94368" y="1227439"/>
                  </a:lnTo>
                  <a:lnTo>
                    <a:pt x="88653" y="1231011"/>
                  </a:lnTo>
                  <a:lnTo>
                    <a:pt x="81653" y="1232820"/>
                  </a:lnTo>
                  <a:close/>
                </a:path>
                <a:path w="2787015" h="1262379">
                  <a:moveTo>
                    <a:pt x="145661" y="1204722"/>
                  </a:moveTo>
                  <a:lnTo>
                    <a:pt x="138945" y="1203579"/>
                  </a:lnTo>
                  <a:lnTo>
                    <a:pt x="133373" y="1200150"/>
                  </a:lnTo>
                  <a:lnTo>
                    <a:pt x="129801" y="1194435"/>
                  </a:lnTo>
                  <a:lnTo>
                    <a:pt x="128016" y="1187434"/>
                  </a:lnTo>
                  <a:lnTo>
                    <a:pt x="129230" y="1180719"/>
                  </a:lnTo>
                  <a:lnTo>
                    <a:pt x="133016" y="1175146"/>
                  </a:lnTo>
                  <a:lnTo>
                    <a:pt x="138945" y="1171575"/>
                  </a:lnTo>
                  <a:lnTo>
                    <a:pt x="145732" y="1169765"/>
                  </a:lnTo>
                  <a:lnTo>
                    <a:pt x="152090" y="1170813"/>
                  </a:lnTo>
                  <a:lnTo>
                    <a:pt x="157591" y="1174146"/>
                  </a:lnTo>
                  <a:lnTo>
                    <a:pt x="161805" y="1179195"/>
                  </a:lnTo>
                  <a:lnTo>
                    <a:pt x="162948" y="1186219"/>
                  </a:lnTo>
                  <a:lnTo>
                    <a:pt x="161805" y="1193101"/>
                  </a:lnTo>
                  <a:lnTo>
                    <a:pt x="158376" y="1199126"/>
                  </a:lnTo>
                  <a:lnTo>
                    <a:pt x="152661" y="1203579"/>
                  </a:lnTo>
                  <a:lnTo>
                    <a:pt x="145661" y="1204722"/>
                  </a:lnTo>
                  <a:close/>
                </a:path>
                <a:path w="2787015" h="1262379">
                  <a:moveTo>
                    <a:pt x="209669" y="1176408"/>
                  </a:moveTo>
                  <a:lnTo>
                    <a:pt x="202953" y="1175194"/>
                  </a:lnTo>
                  <a:lnTo>
                    <a:pt x="197381" y="1171408"/>
                  </a:lnTo>
                  <a:lnTo>
                    <a:pt x="193809" y="1165479"/>
                  </a:lnTo>
                  <a:lnTo>
                    <a:pt x="192024" y="1158692"/>
                  </a:lnTo>
                  <a:lnTo>
                    <a:pt x="193238" y="1152334"/>
                  </a:lnTo>
                  <a:lnTo>
                    <a:pt x="197024" y="1146833"/>
                  </a:lnTo>
                  <a:lnTo>
                    <a:pt x="202953" y="1142619"/>
                  </a:lnTo>
                  <a:lnTo>
                    <a:pt x="209097" y="1140833"/>
                  </a:lnTo>
                  <a:lnTo>
                    <a:pt x="215526" y="1142047"/>
                  </a:lnTo>
                  <a:lnTo>
                    <a:pt x="221384" y="1145833"/>
                  </a:lnTo>
                  <a:lnTo>
                    <a:pt x="225813" y="1151763"/>
                  </a:lnTo>
                  <a:lnTo>
                    <a:pt x="226956" y="1158549"/>
                  </a:lnTo>
                  <a:lnTo>
                    <a:pt x="225813" y="1164907"/>
                  </a:lnTo>
                  <a:lnTo>
                    <a:pt x="222384" y="1170408"/>
                  </a:lnTo>
                  <a:lnTo>
                    <a:pt x="216669" y="1174623"/>
                  </a:lnTo>
                  <a:lnTo>
                    <a:pt x="209669" y="1176408"/>
                  </a:lnTo>
                  <a:close/>
                </a:path>
                <a:path w="2787015" h="1262379">
                  <a:moveTo>
                    <a:pt x="273677" y="1147452"/>
                  </a:moveTo>
                  <a:lnTo>
                    <a:pt x="266961" y="1146238"/>
                  </a:lnTo>
                  <a:lnTo>
                    <a:pt x="261389" y="1142452"/>
                  </a:lnTo>
                  <a:lnTo>
                    <a:pt x="257817" y="1136523"/>
                  </a:lnTo>
                  <a:lnTo>
                    <a:pt x="256032" y="1130379"/>
                  </a:lnTo>
                  <a:lnTo>
                    <a:pt x="257246" y="1123950"/>
                  </a:lnTo>
                  <a:lnTo>
                    <a:pt x="261032" y="1118092"/>
                  </a:lnTo>
                  <a:lnTo>
                    <a:pt x="266961" y="1113663"/>
                  </a:lnTo>
                  <a:lnTo>
                    <a:pt x="273105" y="1112520"/>
                  </a:lnTo>
                  <a:lnTo>
                    <a:pt x="279534" y="1113663"/>
                  </a:lnTo>
                  <a:lnTo>
                    <a:pt x="285392" y="1117092"/>
                  </a:lnTo>
                  <a:lnTo>
                    <a:pt x="289821" y="1122807"/>
                  </a:lnTo>
                  <a:lnTo>
                    <a:pt x="290964" y="1129807"/>
                  </a:lnTo>
                  <a:lnTo>
                    <a:pt x="289821" y="1136523"/>
                  </a:lnTo>
                  <a:lnTo>
                    <a:pt x="286392" y="1142095"/>
                  </a:lnTo>
                  <a:lnTo>
                    <a:pt x="280677" y="1145667"/>
                  </a:lnTo>
                  <a:lnTo>
                    <a:pt x="273677" y="1147452"/>
                  </a:lnTo>
                  <a:close/>
                </a:path>
                <a:path w="2787015" h="1262379">
                  <a:moveTo>
                    <a:pt x="337685" y="1119163"/>
                  </a:moveTo>
                  <a:lnTo>
                    <a:pt x="330969" y="1117663"/>
                  </a:lnTo>
                  <a:lnTo>
                    <a:pt x="325397" y="1114163"/>
                  </a:lnTo>
                  <a:lnTo>
                    <a:pt x="321825" y="1109091"/>
                  </a:lnTo>
                  <a:lnTo>
                    <a:pt x="320040" y="1102090"/>
                  </a:lnTo>
                  <a:lnTo>
                    <a:pt x="321254" y="1095375"/>
                  </a:lnTo>
                  <a:lnTo>
                    <a:pt x="325040" y="1089802"/>
                  </a:lnTo>
                  <a:lnTo>
                    <a:pt x="330969" y="1086231"/>
                  </a:lnTo>
                  <a:lnTo>
                    <a:pt x="337113" y="1084421"/>
                  </a:lnTo>
                  <a:lnTo>
                    <a:pt x="343542" y="1085469"/>
                  </a:lnTo>
                  <a:lnTo>
                    <a:pt x="349400" y="1088802"/>
                  </a:lnTo>
                  <a:lnTo>
                    <a:pt x="353829" y="1093851"/>
                  </a:lnTo>
                  <a:lnTo>
                    <a:pt x="354972" y="1100851"/>
                  </a:lnTo>
                  <a:lnTo>
                    <a:pt x="353829" y="1107567"/>
                  </a:lnTo>
                  <a:lnTo>
                    <a:pt x="350400" y="1113139"/>
                  </a:lnTo>
                  <a:lnTo>
                    <a:pt x="344685" y="1116711"/>
                  </a:lnTo>
                  <a:lnTo>
                    <a:pt x="344685" y="1118235"/>
                  </a:lnTo>
                  <a:lnTo>
                    <a:pt x="337685" y="1119163"/>
                  </a:lnTo>
                  <a:close/>
                </a:path>
                <a:path w="2787015" h="1262379">
                  <a:moveTo>
                    <a:pt x="401693" y="1090422"/>
                  </a:moveTo>
                  <a:lnTo>
                    <a:pt x="394977" y="1089279"/>
                  </a:lnTo>
                  <a:lnTo>
                    <a:pt x="389405" y="1085850"/>
                  </a:lnTo>
                  <a:lnTo>
                    <a:pt x="385833" y="1080135"/>
                  </a:lnTo>
                  <a:lnTo>
                    <a:pt x="384048" y="1073134"/>
                  </a:lnTo>
                  <a:lnTo>
                    <a:pt x="385262" y="1066419"/>
                  </a:lnTo>
                  <a:lnTo>
                    <a:pt x="389048" y="1060846"/>
                  </a:lnTo>
                  <a:lnTo>
                    <a:pt x="394977" y="1057275"/>
                  </a:lnTo>
                  <a:lnTo>
                    <a:pt x="401121" y="1055489"/>
                  </a:lnTo>
                  <a:lnTo>
                    <a:pt x="407550" y="1056703"/>
                  </a:lnTo>
                  <a:lnTo>
                    <a:pt x="413408" y="1060489"/>
                  </a:lnTo>
                  <a:lnTo>
                    <a:pt x="417837" y="1066419"/>
                  </a:lnTo>
                  <a:lnTo>
                    <a:pt x="418980" y="1072562"/>
                  </a:lnTo>
                  <a:lnTo>
                    <a:pt x="417837" y="1078992"/>
                  </a:lnTo>
                  <a:lnTo>
                    <a:pt x="414408" y="1084849"/>
                  </a:lnTo>
                  <a:lnTo>
                    <a:pt x="408693" y="1089279"/>
                  </a:lnTo>
                  <a:lnTo>
                    <a:pt x="401693" y="1090422"/>
                  </a:lnTo>
                  <a:close/>
                </a:path>
                <a:path w="2787015" h="1262379">
                  <a:moveTo>
                    <a:pt x="465701" y="1062108"/>
                  </a:moveTo>
                  <a:lnTo>
                    <a:pt x="458985" y="1060894"/>
                  </a:lnTo>
                  <a:lnTo>
                    <a:pt x="453413" y="1057108"/>
                  </a:lnTo>
                  <a:lnTo>
                    <a:pt x="449841" y="1051179"/>
                  </a:lnTo>
                  <a:lnTo>
                    <a:pt x="448056" y="1044392"/>
                  </a:lnTo>
                  <a:lnTo>
                    <a:pt x="449270" y="1038034"/>
                  </a:lnTo>
                  <a:lnTo>
                    <a:pt x="453056" y="1032533"/>
                  </a:lnTo>
                  <a:lnTo>
                    <a:pt x="458985" y="1028319"/>
                  </a:lnTo>
                  <a:lnTo>
                    <a:pt x="465129" y="1027176"/>
                  </a:lnTo>
                  <a:lnTo>
                    <a:pt x="471558" y="1028319"/>
                  </a:lnTo>
                  <a:lnTo>
                    <a:pt x="477416" y="1031748"/>
                  </a:lnTo>
                  <a:lnTo>
                    <a:pt x="481845" y="1037463"/>
                  </a:lnTo>
                  <a:lnTo>
                    <a:pt x="482988" y="1044249"/>
                  </a:lnTo>
                  <a:lnTo>
                    <a:pt x="481845" y="1050607"/>
                  </a:lnTo>
                  <a:lnTo>
                    <a:pt x="478416" y="1056108"/>
                  </a:lnTo>
                  <a:lnTo>
                    <a:pt x="472701" y="1060323"/>
                  </a:lnTo>
                  <a:lnTo>
                    <a:pt x="465701" y="1062108"/>
                  </a:lnTo>
                  <a:close/>
                </a:path>
                <a:path w="2787015" h="1262379">
                  <a:moveTo>
                    <a:pt x="529709" y="1033176"/>
                  </a:moveTo>
                  <a:lnTo>
                    <a:pt x="522993" y="1032129"/>
                  </a:lnTo>
                  <a:lnTo>
                    <a:pt x="517421" y="1028795"/>
                  </a:lnTo>
                  <a:lnTo>
                    <a:pt x="513849" y="1023747"/>
                  </a:lnTo>
                  <a:lnTo>
                    <a:pt x="512064" y="1016722"/>
                  </a:lnTo>
                  <a:lnTo>
                    <a:pt x="513278" y="1009840"/>
                  </a:lnTo>
                  <a:lnTo>
                    <a:pt x="517064" y="1003815"/>
                  </a:lnTo>
                  <a:lnTo>
                    <a:pt x="522993" y="999363"/>
                  </a:lnTo>
                  <a:lnTo>
                    <a:pt x="529137" y="998220"/>
                  </a:lnTo>
                  <a:lnTo>
                    <a:pt x="535566" y="999363"/>
                  </a:lnTo>
                  <a:lnTo>
                    <a:pt x="541424" y="1002792"/>
                  </a:lnTo>
                  <a:lnTo>
                    <a:pt x="545853" y="1008507"/>
                  </a:lnTo>
                  <a:lnTo>
                    <a:pt x="546996" y="1015507"/>
                  </a:lnTo>
                  <a:lnTo>
                    <a:pt x="545853" y="1022223"/>
                  </a:lnTo>
                  <a:lnTo>
                    <a:pt x="542424" y="1027795"/>
                  </a:lnTo>
                  <a:lnTo>
                    <a:pt x="536709" y="1031367"/>
                  </a:lnTo>
                  <a:lnTo>
                    <a:pt x="529709" y="1033176"/>
                  </a:lnTo>
                  <a:close/>
                </a:path>
                <a:path w="2787015" h="1262379">
                  <a:moveTo>
                    <a:pt x="593717" y="1005078"/>
                  </a:moveTo>
                  <a:lnTo>
                    <a:pt x="587001" y="1003935"/>
                  </a:lnTo>
                  <a:lnTo>
                    <a:pt x="581429" y="1000506"/>
                  </a:lnTo>
                  <a:lnTo>
                    <a:pt x="577857" y="994791"/>
                  </a:lnTo>
                  <a:lnTo>
                    <a:pt x="576072" y="987790"/>
                  </a:lnTo>
                  <a:lnTo>
                    <a:pt x="577286" y="981075"/>
                  </a:lnTo>
                  <a:lnTo>
                    <a:pt x="581072" y="975502"/>
                  </a:lnTo>
                  <a:lnTo>
                    <a:pt x="587001" y="971931"/>
                  </a:lnTo>
                  <a:lnTo>
                    <a:pt x="593145" y="970121"/>
                  </a:lnTo>
                  <a:lnTo>
                    <a:pt x="599574" y="971169"/>
                  </a:lnTo>
                  <a:lnTo>
                    <a:pt x="605432" y="974502"/>
                  </a:lnTo>
                  <a:lnTo>
                    <a:pt x="609861" y="979551"/>
                  </a:lnTo>
                  <a:lnTo>
                    <a:pt x="611004" y="986575"/>
                  </a:lnTo>
                  <a:lnTo>
                    <a:pt x="609861" y="993457"/>
                  </a:lnTo>
                  <a:lnTo>
                    <a:pt x="606432" y="999482"/>
                  </a:lnTo>
                  <a:lnTo>
                    <a:pt x="600717" y="1003935"/>
                  </a:lnTo>
                  <a:lnTo>
                    <a:pt x="593717" y="1005078"/>
                  </a:lnTo>
                  <a:close/>
                </a:path>
                <a:path w="2787015" h="1262379">
                  <a:moveTo>
                    <a:pt x="657725" y="976764"/>
                  </a:moveTo>
                  <a:lnTo>
                    <a:pt x="651009" y="975550"/>
                  </a:lnTo>
                  <a:lnTo>
                    <a:pt x="645437" y="971764"/>
                  </a:lnTo>
                  <a:lnTo>
                    <a:pt x="641865" y="965835"/>
                  </a:lnTo>
                  <a:lnTo>
                    <a:pt x="640080" y="959048"/>
                  </a:lnTo>
                  <a:lnTo>
                    <a:pt x="641294" y="952690"/>
                  </a:lnTo>
                  <a:lnTo>
                    <a:pt x="645080" y="947189"/>
                  </a:lnTo>
                  <a:lnTo>
                    <a:pt x="651009" y="942975"/>
                  </a:lnTo>
                  <a:lnTo>
                    <a:pt x="657153" y="941189"/>
                  </a:lnTo>
                  <a:lnTo>
                    <a:pt x="663582" y="942403"/>
                  </a:lnTo>
                  <a:lnTo>
                    <a:pt x="669440" y="946189"/>
                  </a:lnTo>
                  <a:lnTo>
                    <a:pt x="673869" y="952119"/>
                  </a:lnTo>
                  <a:lnTo>
                    <a:pt x="675012" y="958905"/>
                  </a:lnTo>
                  <a:lnTo>
                    <a:pt x="673869" y="965263"/>
                  </a:lnTo>
                  <a:lnTo>
                    <a:pt x="670440" y="970764"/>
                  </a:lnTo>
                  <a:lnTo>
                    <a:pt x="664725" y="974979"/>
                  </a:lnTo>
                  <a:lnTo>
                    <a:pt x="657725" y="976764"/>
                  </a:lnTo>
                  <a:close/>
                </a:path>
                <a:path w="2787015" h="1262379">
                  <a:moveTo>
                    <a:pt x="721733" y="947808"/>
                  </a:moveTo>
                  <a:lnTo>
                    <a:pt x="715017" y="946594"/>
                  </a:lnTo>
                  <a:lnTo>
                    <a:pt x="709445" y="942808"/>
                  </a:lnTo>
                  <a:lnTo>
                    <a:pt x="705873" y="936879"/>
                  </a:lnTo>
                  <a:lnTo>
                    <a:pt x="704088" y="930735"/>
                  </a:lnTo>
                  <a:lnTo>
                    <a:pt x="705302" y="924306"/>
                  </a:lnTo>
                  <a:lnTo>
                    <a:pt x="709088" y="918448"/>
                  </a:lnTo>
                  <a:lnTo>
                    <a:pt x="715017" y="914019"/>
                  </a:lnTo>
                  <a:lnTo>
                    <a:pt x="721161" y="912876"/>
                  </a:lnTo>
                  <a:lnTo>
                    <a:pt x="727590" y="914019"/>
                  </a:lnTo>
                  <a:lnTo>
                    <a:pt x="733448" y="917448"/>
                  </a:lnTo>
                  <a:lnTo>
                    <a:pt x="737877" y="923163"/>
                  </a:lnTo>
                  <a:lnTo>
                    <a:pt x="739020" y="930163"/>
                  </a:lnTo>
                  <a:lnTo>
                    <a:pt x="737877" y="936879"/>
                  </a:lnTo>
                  <a:lnTo>
                    <a:pt x="734448" y="942451"/>
                  </a:lnTo>
                  <a:lnTo>
                    <a:pt x="728733" y="946023"/>
                  </a:lnTo>
                  <a:lnTo>
                    <a:pt x="721733" y="947808"/>
                  </a:lnTo>
                  <a:close/>
                </a:path>
                <a:path w="2787015" h="1262379">
                  <a:moveTo>
                    <a:pt x="785741" y="919734"/>
                  </a:moveTo>
                  <a:lnTo>
                    <a:pt x="779025" y="918591"/>
                  </a:lnTo>
                  <a:lnTo>
                    <a:pt x="773453" y="915162"/>
                  </a:lnTo>
                  <a:lnTo>
                    <a:pt x="769881" y="909447"/>
                  </a:lnTo>
                  <a:lnTo>
                    <a:pt x="768072" y="902446"/>
                  </a:lnTo>
                  <a:lnTo>
                    <a:pt x="769119" y="895731"/>
                  </a:lnTo>
                  <a:lnTo>
                    <a:pt x="772453" y="890158"/>
                  </a:lnTo>
                  <a:lnTo>
                    <a:pt x="777501" y="886587"/>
                  </a:lnTo>
                  <a:lnTo>
                    <a:pt x="779025" y="886587"/>
                  </a:lnTo>
                  <a:lnTo>
                    <a:pt x="785169" y="884777"/>
                  </a:lnTo>
                  <a:lnTo>
                    <a:pt x="791598" y="885825"/>
                  </a:lnTo>
                  <a:lnTo>
                    <a:pt x="797456" y="889158"/>
                  </a:lnTo>
                  <a:lnTo>
                    <a:pt x="801885" y="894207"/>
                  </a:lnTo>
                  <a:lnTo>
                    <a:pt x="803028" y="901231"/>
                  </a:lnTo>
                  <a:lnTo>
                    <a:pt x="801885" y="908113"/>
                  </a:lnTo>
                  <a:lnTo>
                    <a:pt x="798456" y="914138"/>
                  </a:lnTo>
                  <a:lnTo>
                    <a:pt x="792741" y="918591"/>
                  </a:lnTo>
                  <a:lnTo>
                    <a:pt x="785741" y="919734"/>
                  </a:lnTo>
                  <a:close/>
                </a:path>
                <a:path w="2787015" h="1262379">
                  <a:moveTo>
                    <a:pt x="849749" y="890778"/>
                  </a:moveTo>
                  <a:lnTo>
                    <a:pt x="843033" y="889635"/>
                  </a:lnTo>
                  <a:lnTo>
                    <a:pt x="837461" y="886206"/>
                  </a:lnTo>
                  <a:lnTo>
                    <a:pt x="833889" y="880491"/>
                  </a:lnTo>
                  <a:lnTo>
                    <a:pt x="832080" y="873490"/>
                  </a:lnTo>
                  <a:lnTo>
                    <a:pt x="833127" y="866775"/>
                  </a:lnTo>
                  <a:lnTo>
                    <a:pt x="836461" y="861202"/>
                  </a:lnTo>
                  <a:lnTo>
                    <a:pt x="841509" y="857631"/>
                  </a:lnTo>
                  <a:lnTo>
                    <a:pt x="848534" y="855845"/>
                  </a:lnTo>
                  <a:lnTo>
                    <a:pt x="855416" y="857059"/>
                  </a:lnTo>
                  <a:lnTo>
                    <a:pt x="861441" y="860845"/>
                  </a:lnTo>
                  <a:lnTo>
                    <a:pt x="865893" y="866775"/>
                  </a:lnTo>
                  <a:lnTo>
                    <a:pt x="867036" y="872918"/>
                  </a:lnTo>
                  <a:lnTo>
                    <a:pt x="865893" y="879348"/>
                  </a:lnTo>
                  <a:lnTo>
                    <a:pt x="862464" y="885205"/>
                  </a:lnTo>
                  <a:lnTo>
                    <a:pt x="856749" y="889635"/>
                  </a:lnTo>
                  <a:lnTo>
                    <a:pt x="849749" y="890778"/>
                  </a:lnTo>
                  <a:close/>
                </a:path>
                <a:path w="2787015" h="1262379">
                  <a:moveTo>
                    <a:pt x="913757" y="862464"/>
                  </a:moveTo>
                  <a:lnTo>
                    <a:pt x="907041" y="861250"/>
                  </a:lnTo>
                  <a:lnTo>
                    <a:pt x="901469" y="857464"/>
                  </a:lnTo>
                  <a:lnTo>
                    <a:pt x="897897" y="851535"/>
                  </a:lnTo>
                  <a:lnTo>
                    <a:pt x="896088" y="844748"/>
                  </a:lnTo>
                  <a:lnTo>
                    <a:pt x="897135" y="838390"/>
                  </a:lnTo>
                  <a:lnTo>
                    <a:pt x="900469" y="832889"/>
                  </a:lnTo>
                  <a:lnTo>
                    <a:pt x="905517" y="828675"/>
                  </a:lnTo>
                  <a:lnTo>
                    <a:pt x="912542" y="827532"/>
                  </a:lnTo>
                  <a:lnTo>
                    <a:pt x="919424" y="828675"/>
                  </a:lnTo>
                  <a:lnTo>
                    <a:pt x="925449" y="832104"/>
                  </a:lnTo>
                  <a:lnTo>
                    <a:pt x="929901" y="837819"/>
                  </a:lnTo>
                  <a:lnTo>
                    <a:pt x="931044" y="844819"/>
                  </a:lnTo>
                  <a:lnTo>
                    <a:pt x="929901" y="851535"/>
                  </a:lnTo>
                  <a:lnTo>
                    <a:pt x="926472" y="857107"/>
                  </a:lnTo>
                  <a:lnTo>
                    <a:pt x="920757" y="860679"/>
                  </a:lnTo>
                  <a:lnTo>
                    <a:pt x="913757" y="862464"/>
                  </a:lnTo>
                  <a:close/>
                </a:path>
                <a:path w="2787015" h="1262379">
                  <a:moveTo>
                    <a:pt x="977765" y="833532"/>
                  </a:moveTo>
                  <a:lnTo>
                    <a:pt x="971049" y="832485"/>
                  </a:lnTo>
                  <a:lnTo>
                    <a:pt x="965477" y="829151"/>
                  </a:lnTo>
                  <a:lnTo>
                    <a:pt x="961905" y="824103"/>
                  </a:lnTo>
                  <a:lnTo>
                    <a:pt x="960096" y="817078"/>
                  </a:lnTo>
                  <a:lnTo>
                    <a:pt x="961143" y="810196"/>
                  </a:lnTo>
                  <a:lnTo>
                    <a:pt x="964477" y="804171"/>
                  </a:lnTo>
                  <a:lnTo>
                    <a:pt x="969525" y="799719"/>
                  </a:lnTo>
                  <a:lnTo>
                    <a:pt x="976550" y="798576"/>
                  </a:lnTo>
                  <a:lnTo>
                    <a:pt x="983432" y="799719"/>
                  </a:lnTo>
                  <a:lnTo>
                    <a:pt x="989457" y="803148"/>
                  </a:lnTo>
                  <a:lnTo>
                    <a:pt x="993909" y="808863"/>
                  </a:lnTo>
                  <a:lnTo>
                    <a:pt x="995052" y="815863"/>
                  </a:lnTo>
                  <a:lnTo>
                    <a:pt x="993909" y="822579"/>
                  </a:lnTo>
                  <a:lnTo>
                    <a:pt x="990480" y="828151"/>
                  </a:lnTo>
                  <a:lnTo>
                    <a:pt x="984765" y="831723"/>
                  </a:lnTo>
                  <a:lnTo>
                    <a:pt x="977765" y="833532"/>
                  </a:lnTo>
                  <a:close/>
                </a:path>
                <a:path w="2787015" h="1262379">
                  <a:moveTo>
                    <a:pt x="1041773" y="805434"/>
                  </a:moveTo>
                  <a:lnTo>
                    <a:pt x="1035057" y="804291"/>
                  </a:lnTo>
                  <a:lnTo>
                    <a:pt x="1029485" y="800862"/>
                  </a:lnTo>
                  <a:lnTo>
                    <a:pt x="1025913" y="795147"/>
                  </a:lnTo>
                  <a:lnTo>
                    <a:pt x="1024104" y="788146"/>
                  </a:lnTo>
                  <a:lnTo>
                    <a:pt x="1025151" y="781431"/>
                  </a:lnTo>
                  <a:lnTo>
                    <a:pt x="1028485" y="775858"/>
                  </a:lnTo>
                  <a:lnTo>
                    <a:pt x="1033533" y="772287"/>
                  </a:lnTo>
                  <a:lnTo>
                    <a:pt x="1040558" y="770477"/>
                  </a:lnTo>
                  <a:lnTo>
                    <a:pt x="1047440" y="771525"/>
                  </a:lnTo>
                  <a:lnTo>
                    <a:pt x="1053465" y="774858"/>
                  </a:lnTo>
                  <a:lnTo>
                    <a:pt x="1057917" y="779907"/>
                  </a:lnTo>
                  <a:lnTo>
                    <a:pt x="1059060" y="786931"/>
                  </a:lnTo>
                  <a:lnTo>
                    <a:pt x="1057917" y="793813"/>
                  </a:lnTo>
                  <a:lnTo>
                    <a:pt x="1054488" y="799838"/>
                  </a:lnTo>
                  <a:lnTo>
                    <a:pt x="1048773" y="804291"/>
                  </a:lnTo>
                  <a:lnTo>
                    <a:pt x="1041773" y="805434"/>
                  </a:lnTo>
                  <a:close/>
                </a:path>
                <a:path w="2787015" h="1262379">
                  <a:moveTo>
                    <a:pt x="1105781" y="777120"/>
                  </a:moveTo>
                  <a:lnTo>
                    <a:pt x="1099065" y="775906"/>
                  </a:lnTo>
                  <a:lnTo>
                    <a:pt x="1093493" y="772120"/>
                  </a:lnTo>
                  <a:lnTo>
                    <a:pt x="1089921" y="766191"/>
                  </a:lnTo>
                  <a:lnTo>
                    <a:pt x="1088112" y="759404"/>
                  </a:lnTo>
                  <a:lnTo>
                    <a:pt x="1089159" y="753046"/>
                  </a:lnTo>
                  <a:lnTo>
                    <a:pt x="1092493" y="747545"/>
                  </a:lnTo>
                  <a:lnTo>
                    <a:pt x="1097541" y="743331"/>
                  </a:lnTo>
                  <a:lnTo>
                    <a:pt x="1104566" y="741545"/>
                  </a:lnTo>
                  <a:lnTo>
                    <a:pt x="1111448" y="742759"/>
                  </a:lnTo>
                  <a:lnTo>
                    <a:pt x="1117473" y="746545"/>
                  </a:lnTo>
                  <a:lnTo>
                    <a:pt x="1121925" y="752475"/>
                  </a:lnTo>
                  <a:lnTo>
                    <a:pt x="1123068" y="759261"/>
                  </a:lnTo>
                  <a:lnTo>
                    <a:pt x="1121925" y="765619"/>
                  </a:lnTo>
                  <a:lnTo>
                    <a:pt x="1118496" y="771120"/>
                  </a:lnTo>
                  <a:lnTo>
                    <a:pt x="1112781" y="775335"/>
                  </a:lnTo>
                  <a:lnTo>
                    <a:pt x="1105781" y="777120"/>
                  </a:lnTo>
                  <a:close/>
                </a:path>
                <a:path w="2787015" h="1262379">
                  <a:moveTo>
                    <a:pt x="1169789" y="748164"/>
                  </a:moveTo>
                  <a:lnTo>
                    <a:pt x="1163073" y="746950"/>
                  </a:lnTo>
                  <a:lnTo>
                    <a:pt x="1157501" y="743164"/>
                  </a:lnTo>
                  <a:lnTo>
                    <a:pt x="1153929" y="737235"/>
                  </a:lnTo>
                  <a:lnTo>
                    <a:pt x="1152120" y="731091"/>
                  </a:lnTo>
                  <a:lnTo>
                    <a:pt x="1153167" y="724662"/>
                  </a:lnTo>
                  <a:lnTo>
                    <a:pt x="1156501" y="718804"/>
                  </a:lnTo>
                  <a:lnTo>
                    <a:pt x="1161549" y="714375"/>
                  </a:lnTo>
                  <a:lnTo>
                    <a:pt x="1168574" y="713232"/>
                  </a:lnTo>
                  <a:lnTo>
                    <a:pt x="1175456" y="714375"/>
                  </a:lnTo>
                  <a:lnTo>
                    <a:pt x="1181481" y="717804"/>
                  </a:lnTo>
                  <a:lnTo>
                    <a:pt x="1185933" y="723519"/>
                  </a:lnTo>
                  <a:lnTo>
                    <a:pt x="1187076" y="730519"/>
                  </a:lnTo>
                  <a:lnTo>
                    <a:pt x="1185933" y="737235"/>
                  </a:lnTo>
                  <a:lnTo>
                    <a:pt x="1182504" y="742807"/>
                  </a:lnTo>
                  <a:lnTo>
                    <a:pt x="1176789" y="746379"/>
                  </a:lnTo>
                  <a:lnTo>
                    <a:pt x="1169789" y="748164"/>
                  </a:lnTo>
                  <a:close/>
                </a:path>
                <a:path w="2787015" h="1262379">
                  <a:moveTo>
                    <a:pt x="1233797" y="720090"/>
                  </a:moveTo>
                  <a:lnTo>
                    <a:pt x="1227081" y="718947"/>
                  </a:lnTo>
                  <a:lnTo>
                    <a:pt x="1221509" y="715518"/>
                  </a:lnTo>
                  <a:lnTo>
                    <a:pt x="1217937" y="709803"/>
                  </a:lnTo>
                  <a:lnTo>
                    <a:pt x="1216128" y="702802"/>
                  </a:lnTo>
                  <a:lnTo>
                    <a:pt x="1217175" y="696087"/>
                  </a:lnTo>
                  <a:lnTo>
                    <a:pt x="1220509" y="690514"/>
                  </a:lnTo>
                  <a:lnTo>
                    <a:pt x="1225557" y="686943"/>
                  </a:lnTo>
                  <a:lnTo>
                    <a:pt x="1232582" y="685133"/>
                  </a:lnTo>
                  <a:lnTo>
                    <a:pt x="1239464" y="686181"/>
                  </a:lnTo>
                  <a:lnTo>
                    <a:pt x="1245489" y="689514"/>
                  </a:lnTo>
                  <a:lnTo>
                    <a:pt x="1249941" y="694563"/>
                  </a:lnTo>
                  <a:lnTo>
                    <a:pt x="1251084" y="701587"/>
                  </a:lnTo>
                  <a:lnTo>
                    <a:pt x="1249941" y="708469"/>
                  </a:lnTo>
                  <a:lnTo>
                    <a:pt x="1246512" y="714494"/>
                  </a:lnTo>
                  <a:lnTo>
                    <a:pt x="1240797" y="718947"/>
                  </a:lnTo>
                  <a:lnTo>
                    <a:pt x="1233797" y="720090"/>
                  </a:lnTo>
                  <a:close/>
                </a:path>
                <a:path w="2787015" h="1262379">
                  <a:moveTo>
                    <a:pt x="1297805" y="691134"/>
                  </a:moveTo>
                  <a:lnTo>
                    <a:pt x="1291089" y="689991"/>
                  </a:lnTo>
                  <a:lnTo>
                    <a:pt x="1285517" y="686562"/>
                  </a:lnTo>
                  <a:lnTo>
                    <a:pt x="1281945" y="680847"/>
                  </a:lnTo>
                  <a:lnTo>
                    <a:pt x="1280136" y="673846"/>
                  </a:lnTo>
                  <a:lnTo>
                    <a:pt x="1281183" y="667131"/>
                  </a:lnTo>
                  <a:lnTo>
                    <a:pt x="1284517" y="661558"/>
                  </a:lnTo>
                  <a:lnTo>
                    <a:pt x="1289565" y="657987"/>
                  </a:lnTo>
                  <a:lnTo>
                    <a:pt x="1296590" y="656201"/>
                  </a:lnTo>
                  <a:lnTo>
                    <a:pt x="1303472" y="657415"/>
                  </a:lnTo>
                  <a:lnTo>
                    <a:pt x="1309497" y="661201"/>
                  </a:lnTo>
                  <a:lnTo>
                    <a:pt x="1313949" y="667131"/>
                  </a:lnTo>
                  <a:lnTo>
                    <a:pt x="1315092" y="673274"/>
                  </a:lnTo>
                  <a:lnTo>
                    <a:pt x="1313949" y="679704"/>
                  </a:lnTo>
                  <a:lnTo>
                    <a:pt x="1310520" y="685561"/>
                  </a:lnTo>
                  <a:lnTo>
                    <a:pt x="1304805" y="689991"/>
                  </a:lnTo>
                  <a:lnTo>
                    <a:pt x="1297805" y="691134"/>
                  </a:lnTo>
                  <a:close/>
                </a:path>
                <a:path w="2787015" h="1262379">
                  <a:moveTo>
                    <a:pt x="1361813" y="662820"/>
                  </a:moveTo>
                  <a:lnTo>
                    <a:pt x="1355097" y="661606"/>
                  </a:lnTo>
                  <a:lnTo>
                    <a:pt x="1349525" y="657820"/>
                  </a:lnTo>
                  <a:lnTo>
                    <a:pt x="1345953" y="651891"/>
                  </a:lnTo>
                  <a:lnTo>
                    <a:pt x="1344144" y="645747"/>
                  </a:lnTo>
                  <a:lnTo>
                    <a:pt x="1345191" y="639318"/>
                  </a:lnTo>
                  <a:lnTo>
                    <a:pt x="1348525" y="633460"/>
                  </a:lnTo>
                  <a:lnTo>
                    <a:pt x="1353573" y="629031"/>
                  </a:lnTo>
                  <a:lnTo>
                    <a:pt x="1360598" y="627888"/>
                  </a:lnTo>
                  <a:lnTo>
                    <a:pt x="1367480" y="629031"/>
                  </a:lnTo>
                  <a:lnTo>
                    <a:pt x="1373505" y="632460"/>
                  </a:lnTo>
                  <a:lnTo>
                    <a:pt x="1377957" y="638175"/>
                  </a:lnTo>
                  <a:lnTo>
                    <a:pt x="1378886" y="645175"/>
                  </a:lnTo>
                  <a:lnTo>
                    <a:pt x="1377386" y="651891"/>
                  </a:lnTo>
                  <a:lnTo>
                    <a:pt x="1373886" y="657463"/>
                  </a:lnTo>
                  <a:lnTo>
                    <a:pt x="1368813" y="661035"/>
                  </a:lnTo>
                  <a:lnTo>
                    <a:pt x="1361813" y="662820"/>
                  </a:lnTo>
                  <a:close/>
                </a:path>
                <a:path w="2787015" h="1262379">
                  <a:moveTo>
                    <a:pt x="1425797" y="633888"/>
                  </a:moveTo>
                  <a:lnTo>
                    <a:pt x="1418915" y="632841"/>
                  </a:lnTo>
                  <a:lnTo>
                    <a:pt x="1412890" y="629507"/>
                  </a:lnTo>
                  <a:lnTo>
                    <a:pt x="1408437" y="624459"/>
                  </a:lnTo>
                  <a:lnTo>
                    <a:pt x="1407509" y="617434"/>
                  </a:lnTo>
                  <a:lnTo>
                    <a:pt x="1409009" y="610552"/>
                  </a:lnTo>
                  <a:lnTo>
                    <a:pt x="1412509" y="604527"/>
                  </a:lnTo>
                  <a:lnTo>
                    <a:pt x="1417581" y="600075"/>
                  </a:lnTo>
                  <a:lnTo>
                    <a:pt x="1424582" y="598932"/>
                  </a:lnTo>
                  <a:lnTo>
                    <a:pt x="1431297" y="600075"/>
                  </a:lnTo>
                  <a:lnTo>
                    <a:pt x="1436870" y="603504"/>
                  </a:lnTo>
                  <a:lnTo>
                    <a:pt x="1440441" y="609219"/>
                  </a:lnTo>
                  <a:lnTo>
                    <a:pt x="1442251" y="616219"/>
                  </a:lnTo>
                  <a:lnTo>
                    <a:pt x="1441203" y="622935"/>
                  </a:lnTo>
                  <a:lnTo>
                    <a:pt x="1437870" y="628507"/>
                  </a:lnTo>
                  <a:lnTo>
                    <a:pt x="1432821" y="632079"/>
                  </a:lnTo>
                  <a:lnTo>
                    <a:pt x="1425797" y="633888"/>
                  </a:lnTo>
                  <a:close/>
                </a:path>
                <a:path w="2787015" h="1262379">
                  <a:moveTo>
                    <a:pt x="1489805" y="605790"/>
                  </a:moveTo>
                  <a:lnTo>
                    <a:pt x="1482923" y="604647"/>
                  </a:lnTo>
                  <a:lnTo>
                    <a:pt x="1476898" y="601218"/>
                  </a:lnTo>
                  <a:lnTo>
                    <a:pt x="1472445" y="595503"/>
                  </a:lnTo>
                  <a:lnTo>
                    <a:pt x="1471302" y="588502"/>
                  </a:lnTo>
                  <a:lnTo>
                    <a:pt x="1472445" y="581787"/>
                  </a:lnTo>
                  <a:lnTo>
                    <a:pt x="1475874" y="576214"/>
                  </a:lnTo>
                  <a:lnTo>
                    <a:pt x="1481589" y="572643"/>
                  </a:lnTo>
                  <a:lnTo>
                    <a:pt x="1488590" y="570857"/>
                  </a:lnTo>
                  <a:lnTo>
                    <a:pt x="1495305" y="572071"/>
                  </a:lnTo>
                  <a:lnTo>
                    <a:pt x="1500878" y="575857"/>
                  </a:lnTo>
                  <a:lnTo>
                    <a:pt x="1504449" y="581787"/>
                  </a:lnTo>
                  <a:lnTo>
                    <a:pt x="1506259" y="587930"/>
                  </a:lnTo>
                  <a:lnTo>
                    <a:pt x="1505211" y="594360"/>
                  </a:lnTo>
                  <a:lnTo>
                    <a:pt x="1501878" y="600217"/>
                  </a:lnTo>
                  <a:lnTo>
                    <a:pt x="1496829" y="604647"/>
                  </a:lnTo>
                  <a:lnTo>
                    <a:pt x="1489805" y="605790"/>
                  </a:lnTo>
                  <a:close/>
                </a:path>
                <a:path w="2787015" h="1262379">
                  <a:moveTo>
                    <a:pt x="1553813" y="577476"/>
                  </a:moveTo>
                  <a:lnTo>
                    <a:pt x="1546931" y="576262"/>
                  </a:lnTo>
                  <a:lnTo>
                    <a:pt x="1540906" y="572476"/>
                  </a:lnTo>
                  <a:lnTo>
                    <a:pt x="1536453" y="566547"/>
                  </a:lnTo>
                  <a:lnTo>
                    <a:pt x="1535310" y="559760"/>
                  </a:lnTo>
                  <a:lnTo>
                    <a:pt x="1536453" y="553402"/>
                  </a:lnTo>
                  <a:lnTo>
                    <a:pt x="1539882" y="547901"/>
                  </a:lnTo>
                  <a:lnTo>
                    <a:pt x="1545597" y="543687"/>
                  </a:lnTo>
                  <a:lnTo>
                    <a:pt x="1552598" y="541901"/>
                  </a:lnTo>
                  <a:lnTo>
                    <a:pt x="1559313" y="543115"/>
                  </a:lnTo>
                  <a:lnTo>
                    <a:pt x="1564886" y="546901"/>
                  </a:lnTo>
                  <a:lnTo>
                    <a:pt x="1568457" y="552831"/>
                  </a:lnTo>
                  <a:lnTo>
                    <a:pt x="1570267" y="559617"/>
                  </a:lnTo>
                  <a:lnTo>
                    <a:pt x="1569219" y="565975"/>
                  </a:lnTo>
                  <a:lnTo>
                    <a:pt x="1565886" y="571476"/>
                  </a:lnTo>
                  <a:lnTo>
                    <a:pt x="1560837" y="575691"/>
                  </a:lnTo>
                  <a:lnTo>
                    <a:pt x="1553813" y="577476"/>
                  </a:lnTo>
                  <a:close/>
                </a:path>
                <a:path w="2787015" h="1262379">
                  <a:moveTo>
                    <a:pt x="1617821" y="548520"/>
                  </a:moveTo>
                  <a:lnTo>
                    <a:pt x="1610939" y="547306"/>
                  </a:lnTo>
                  <a:lnTo>
                    <a:pt x="1604914" y="543520"/>
                  </a:lnTo>
                  <a:lnTo>
                    <a:pt x="1600461" y="537591"/>
                  </a:lnTo>
                  <a:lnTo>
                    <a:pt x="1599318" y="531447"/>
                  </a:lnTo>
                  <a:lnTo>
                    <a:pt x="1600461" y="525018"/>
                  </a:lnTo>
                  <a:lnTo>
                    <a:pt x="1603890" y="519160"/>
                  </a:lnTo>
                  <a:lnTo>
                    <a:pt x="1609605" y="514731"/>
                  </a:lnTo>
                  <a:lnTo>
                    <a:pt x="1616606" y="513588"/>
                  </a:lnTo>
                  <a:lnTo>
                    <a:pt x="1623321" y="514731"/>
                  </a:lnTo>
                  <a:lnTo>
                    <a:pt x="1628894" y="518160"/>
                  </a:lnTo>
                  <a:lnTo>
                    <a:pt x="1632465" y="523875"/>
                  </a:lnTo>
                  <a:lnTo>
                    <a:pt x="1634275" y="530875"/>
                  </a:lnTo>
                  <a:lnTo>
                    <a:pt x="1633227" y="537591"/>
                  </a:lnTo>
                  <a:lnTo>
                    <a:pt x="1629894" y="543163"/>
                  </a:lnTo>
                  <a:lnTo>
                    <a:pt x="1624845" y="546735"/>
                  </a:lnTo>
                  <a:lnTo>
                    <a:pt x="1617821" y="548520"/>
                  </a:lnTo>
                  <a:close/>
                </a:path>
                <a:path w="2787015" h="1262379">
                  <a:moveTo>
                    <a:pt x="1681829" y="520446"/>
                  </a:moveTo>
                  <a:lnTo>
                    <a:pt x="1674947" y="519303"/>
                  </a:lnTo>
                  <a:lnTo>
                    <a:pt x="1668922" y="515874"/>
                  </a:lnTo>
                  <a:lnTo>
                    <a:pt x="1664469" y="510159"/>
                  </a:lnTo>
                  <a:lnTo>
                    <a:pt x="1663326" y="503158"/>
                  </a:lnTo>
                  <a:lnTo>
                    <a:pt x="1664469" y="496443"/>
                  </a:lnTo>
                  <a:lnTo>
                    <a:pt x="1667898" y="490870"/>
                  </a:lnTo>
                  <a:lnTo>
                    <a:pt x="1673613" y="487299"/>
                  </a:lnTo>
                  <a:lnTo>
                    <a:pt x="1680614" y="485489"/>
                  </a:lnTo>
                  <a:lnTo>
                    <a:pt x="1687329" y="486537"/>
                  </a:lnTo>
                  <a:lnTo>
                    <a:pt x="1692902" y="489870"/>
                  </a:lnTo>
                  <a:lnTo>
                    <a:pt x="1696473" y="494919"/>
                  </a:lnTo>
                  <a:lnTo>
                    <a:pt x="1698283" y="501943"/>
                  </a:lnTo>
                  <a:lnTo>
                    <a:pt x="1697235" y="508825"/>
                  </a:lnTo>
                  <a:lnTo>
                    <a:pt x="1693902" y="514850"/>
                  </a:lnTo>
                  <a:lnTo>
                    <a:pt x="1688853" y="519303"/>
                  </a:lnTo>
                  <a:lnTo>
                    <a:pt x="1681829" y="520446"/>
                  </a:lnTo>
                  <a:close/>
                </a:path>
                <a:path w="2787015" h="1262379">
                  <a:moveTo>
                    <a:pt x="1745837" y="491490"/>
                  </a:moveTo>
                  <a:lnTo>
                    <a:pt x="1738955" y="490347"/>
                  </a:lnTo>
                  <a:lnTo>
                    <a:pt x="1732930" y="486918"/>
                  </a:lnTo>
                  <a:lnTo>
                    <a:pt x="1728477" y="481203"/>
                  </a:lnTo>
                  <a:lnTo>
                    <a:pt x="1727334" y="474202"/>
                  </a:lnTo>
                  <a:lnTo>
                    <a:pt x="1728477" y="467487"/>
                  </a:lnTo>
                  <a:lnTo>
                    <a:pt x="1731906" y="461914"/>
                  </a:lnTo>
                  <a:lnTo>
                    <a:pt x="1737621" y="458343"/>
                  </a:lnTo>
                  <a:lnTo>
                    <a:pt x="1744622" y="456557"/>
                  </a:lnTo>
                  <a:lnTo>
                    <a:pt x="1751337" y="457771"/>
                  </a:lnTo>
                  <a:lnTo>
                    <a:pt x="1756910" y="461557"/>
                  </a:lnTo>
                  <a:lnTo>
                    <a:pt x="1760481" y="467487"/>
                  </a:lnTo>
                  <a:lnTo>
                    <a:pt x="1762291" y="473630"/>
                  </a:lnTo>
                  <a:lnTo>
                    <a:pt x="1761243" y="480060"/>
                  </a:lnTo>
                  <a:lnTo>
                    <a:pt x="1757910" y="485917"/>
                  </a:lnTo>
                  <a:lnTo>
                    <a:pt x="1752861" y="490347"/>
                  </a:lnTo>
                  <a:lnTo>
                    <a:pt x="1745837" y="491490"/>
                  </a:lnTo>
                  <a:close/>
                </a:path>
                <a:path w="2787015" h="1262379">
                  <a:moveTo>
                    <a:pt x="1809845" y="463176"/>
                  </a:moveTo>
                  <a:lnTo>
                    <a:pt x="1802963" y="461962"/>
                  </a:lnTo>
                  <a:lnTo>
                    <a:pt x="1796938" y="458176"/>
                  </a:lnTo>
                  <a:lnTo>
                    <a:pt x="1792485" y="452247"/>
                  </a:lnTo>
                  <a:lnTo>
                    <a:pt x="1791342" y="446103"/>
                  </a:lnTo>
                  <a:lnTo>
                    <a:pt x="1792485" y="439674"/>
                  </a:lnTo>
                  <a:lnTo>
                    <a:pt x="1795914" y="433816"/>
                  </a:lnTo>
                  <a:lnTo>
                    <a:pt x="1801629" y="429387"/>
                  </a:lnTo>
                  <a:lnTo>
                    <a:pt x="1808630" y="428244"/>
                  </a:lnTo>
                  <a:lnTo>
                    <a:pt x="1815345" y="429387"/>
                  </a:lnTo>
                  <a:lnTo>
                    <a:pt x="1820918" y="432816"/>
                  </a:lnTo>
                  <a:lnTo>
                    <a:pt x="1824489" y="438531"/>
                  </a:lnTo>
                  <a:lnTo>
                    <a:pt x="1826299" y="445531"/>
                  </a:lnTo>
                  <a:lnTo>
                    <a:pt x="1825251" y="452247"/>
                  </a:lnTo>
                  <a:lnTo>
                    <a:pt x="1821918" y="457819"/>
                  </a:lnTo>
                  <a:lnTo>
                    <a:pt x="1816869" y="461391"/>
                  </a:lnTo>
                  <a:lnTo>
                    <a:pt x="1809845" y="463176"/>
                  </a:lnTo>
                  <a:close/>
                </a:path>
                <a:path w="2787015" h="1262379">
                  <a:moveTo>
                    <a:pt x="1873853" y="434244"/>
                  </a:moveTo>
                  <a:lnTo>
                    <a:pt x="1866971" y="433197"/>
                  </a:lnTo>
                  <a:lnTo>
                    <a:pt x="1860946" y="429863"/>
                  </a:lnTo>
                  <a:lnTo>
                    <a:pt x="1856493" y="424815"/>
                  </a:lnTo>
                  <a:lnTo>
                    <a:pt x="1855350" y="417790"/>
                  </a:lnTo>
                  <a:lnTo>
                    <a:pt x="1856493" y="410908"/>
                  </a:lnTo>
                  <a:lnTo>
                    <a:pt x="1859922" y="404883"/>
                  </a:lnTo>
                  <a:lnTo>
                    <a:pt x="1865637" y="400431"/>
                  </a:lnTo>
                  <a:lnTo>
                    <a:pt x="1872638" y="399288"/>
                  </a:lnTo>
                  <a:lnTo>
                    <a:pt x="1879353" y="400431"/>
                  </a:lnTo>
                  <a:lnTo>
                    <a:pt x="1884926" y="403860"/>
                  </a:lnTo>
                  <a:lnTo>
                    <a:pt x="1888497" y="409575"/>
                  </a:lnTo>
                  <a:lnTo>
                    <a:pt x="1890307" y="416575"/>
                  </a:lnTo>
                  <a:lnTo>
                    <a:pt x="1889259" y="423291"/>
                  </a:lnTo>
                  <a:lnTo>
                    <a:pt x="1885926" y="428863"/>
                  </a:lnTo>
                  <a:lnTo>
                    <a:pt x="1880877" y="432435"/>
                  </a:lnTo>
                  <a:lnTo>
                    <a:pt x="1873853" y="434244"/>
                  </a:lnTo>
                  <a:close/>
                </a:path>
                <a:path w="2787015" h="1262379">
                  <a:moveTo>
                    <a:pt x="1937861" y="406146"/>
                  </a:moveTo>
                  <a:lnTo>
                    <a:pt x="1930979" y="405003"/>
                  </a:lnTo>
                  <a:lnTo>
                    <a:pt x="1924954" y="401574"/>
                  </a:lnTo>
                  <a:lnTo>
                    <a:pt x="1920501" y="395859"/>
                  </a:lnTo>
                  <a:lnTo>
                    <a:pt x="1919358" y="388858"/>
                  </a:lnTo>
                  <a:lnTo>
                    <a:pt x="1920501" y="382143"/>
                  </a:lnTo>
                  <a:lnTo>
                    <a:pt x="1923930" y="376570"/>
                  </a:lnTo>
                  <a:lnTo>
                    <a:pt x="1929645" y="372999"/>
                  </a:lnTo>
                  <a:lnTo>
                    <a:pt x="1936646" y="371213"/>
                  </a:lnTo>
                  <a:lnTo>
                    <a:pt x="1943361" y="372427"/>
                  </a:lnTo>
                  <a:lnTo>
                    <a:pt x="1948934" y="376213"/>
                  </a:lnTo>
                  <a:lnTo>
                    <a:pt x="1952505" y="382143"/>
                  </a:lnTo>
                  <a:lnTo>
                    <a:pt x="1954315" y="388286"/>
                  </a:lnTo>
                  <a:lnTo>
                    <a:pt x="1953267" y="394716"/>
                  </a:lnTo>
                  <a:lnTo>
                    <a:pt x="1949934" y="400573"/>
                  </a:lnTo>
                  <a:lnTo>
                    <a:pt x="1944885" y="405003"/>
                  </a:lnTo>
                  <a:lnTo>
                    <a:pt x="1937861" y="406146"/>
                  </a:lnTo>
                  <a:close/>
                </a:path>
                <a:path w="2787015" h="1262379">
                  <a:moveTo>
                    <a:pt x="2001226" y="377832"/>
                  </a:moveTo>
                  <a:lnTo>
                    <a:pt x="1994796" y="376618"/>
                  </a:lnTo>
                  <a:lnTo>
                    <a:pt x="1988939" y="372832"/>
                  </a:lnTo>
                  <a:lnTo>
                    <a:pt x="1984509" y="366903"/>
                  </a:lnTo>
                  <a:lnTo>
                    <a:pt x="1983366" y="360116"/>
                  </a:lnTo>
                  <a:lnTo>
                    <a:pt x="1984509" y="353758"/>
                  </a:lnTo>
                  <a:lnTo>
                    <a:pt x="1987938" y="348257"/>
                  </a:lnTo>
                  <a:lnTo>
                    <a:pt x="1993653" y="344043"/>
                  </a:lnTo>
                  <a:lnTo>
                    <a:pt x="2000654" y="342257"/>
                  </a:lnTo>
                  <a:lnTo>
                    <a:pt x="2007369" y="343471"/>
                  </a:lnTo>
                  <a:lnTo>
                    <a:pt x="2012942" y="347257"/>
                  </a:lnTo>
                  <a:lnTo>
                    <a:pt x="2016513" y="353187"/>
                  </a:lnTo>
                  <a:lnTo>
                    <a:pt x="2018323" y="359973"/>
                  </a:lnTo>
                  <a:lnTo>
                    <a:pt x="2017275" y="366331"/>
                  </a:lnTo>
                  <a:lnTo>
                    <a:pt x="2013942" y="371832"/>
                  </a:lnTo>
                  <a:lnTo>
                    <a:pt x="2008893" y="376047"/>
                  </a:lnTo>
                  <a:lnTo>
                    <a:pt x="2007369" y="376047"/>
                  </a:lnTo>
                  <a:lnTo>
                    <a:pt x="2001226" y="377832"/>
                  </a:lnTo>
                  <a:close/>
                </a:path>
                <a:path w="2787015" h="1262379">
                  <a:moveTo>
                    <a:pt x="2065234" y="348876"/>
                  </a:moveTo>
                  <a:lnTo>
                    <a:pt x="2058804" y="347662"/>
                  </a:lnTo>
                  <a:lnTo>
                    <a:pt x="2052947" y="343876"/>
                  </a:lnTo>
                  <a:lnTo>
                    <a:pt x="2048517" y="337947"/>
                  </a:lnTo>
                  <a:lnTo>
                    <a:pt x="2047374" y="331803"/>
                  </a:lnTo>
                  <a:lnTo>
                    <a:pt x="2048517" y="325374"/>
                  </a:lnTo>
                  <a:lnTo>
                    <a:pt x="2051946" y="319516"/>
                  </a:lnTo>
                  <a:lnTo>
                    <a:pt x="2057661" y="315087"/>
                  </a:lnTo>
                  <a:lnTo>
                    <a:pt x="2064662" y="313944"/>
                  </a:lnTo>
                  <a:lnTo>
                    <a:pt x="2071377" y="315087"/>
                  </a:lnTo>
                  <a:lnTo>
                    <a:pt x="2076950" y="318516"/>
                  </a:lnTo>
                  <a:lnTo>
                    <a:pt x="2080521" y="324231"/>
                  </a:lnTo>
                  <a:lnTo>
                    <a:pt x="2082307" y="331231"/>
                  </a:lnTo>
                  <a:lnTo>
                    <a:pt x="2081093" y="337947"/>
                  </a:lnTo>
                  <a:lnTo>
                    <a:pt x="2077307" y="343519"/>
                  </a:lnTo>
                  <a:lnTo>
                    <a:pt x="2071377" y="347091"/>
                  </a:lnTo>
                  <a:lnTo>
                    <a:pt x="2065234" y="348876"/>
                  </a:lnTo>
                  <a:close/>
                </a:path>
                <a:path w="2787015" h="1262379">
                  <a:moveTo>
                    <a:pt x="2129242" y="320802"/>
                  </a:moveTo>
                  <a:lnTo>
                    <a:pt x="2122813" y="319659"/>
                  </a:lnTo>
                  <a:lnTo>
                    <a:pt x="2116955" y="316230"/>
                  </a:lnTo>
                  <a:lnTo>
                    <a:pt x="2112526" y="310515"/>
                  </a:lnTo>
                  <a:lnTo>
                    <a:pt x="2111383" y="303514"/>
                  </a:lnTo>
                  <a:lnTo>
                    <a:pt x="2112526" y="296799"/>
                  </a:lnTo>
                  <a:lnTo>
                    <a:pt x="2115955" y="291226"/>
                  </a:lnTo>
                  <a:lnTo>
                    <a:pt x="2121670" y="287655"/>
                  </a:lnTo>
                  <a:lnTo>
                    <a:pt x="2128670" y="285845"/>
                  </a:lnTo>
                  <a:lnTo>
                    <a:pt x="2135386" y="286893"/>
                  </a:lnTo>
                  <a:lnTo>
                    <a:pt x="2140958" y="290226"/>
                  </a:lnTo>
                  <a:lnTo>
                    <a:pt x="2144530" y="295275"/>
                  </a:lnTo>
                  <a:lnTo>
                    <a:pt x="2146315" y="302299"/>
                  </a:lnTo>
                  <a:lnTo>
                    <a:pt x="2145101" y="309181"/>
                  </a:lnTo>
                  <a:lnTo>
                    <a:pt x="2141315" y="315206"/>
                  </a:lnTo>
                  <a:lnTo>
                    <a:pt x="2135386" y="319659"/>
                  </a:lnTo>
                  <a:lnTo>
                    <a:pt x="2129242" y="320802"/>
                  </a:lnTo>
                  <a:close/>
                </a:path>
                <a:path w="2787015" h="1262379">
                  <a:moveTo>
                    <a:pt x="2193250" y="291846"/>
                  </a:moveTo>
                  <a:lnTo>
                    <a:pt x="2186821" y="290703"/>
                  </a:lnTo>
                  <a:lnTo>
                    <a:pt x="2180963" y="287274"/>
                  </a:lnTo>
                  <a:lnTo>
                    <a:pt x="2176534" y="281559"/>
                  </a:lnTo>
                  <a:lnTo>
                    <a:pt x="2175391" y="274558"/>
                  </a:lnTo>
                  <a:lnTo>
                    <a:pt x="2176534" y="267843"/>
                  </a:lnTo>
                  <a:lnTo>
                    <a:pt x="2179963" y="262270"/>
                  </a:lnTo>
                  <a:lnTo>
                    <a:pt x="2185678" y="258699"/>
                  </a:lnTo>
                  <a:lnTo>
                    <a:pt x="2192678" y="256913"/>
                  </a:lnTo>
                  <a:lnTo>
                    <a:pt x="2199394" y="258127"/>
                  </a:lnTo>
                  <a:lnTo>
                    <a:pt x="2204966" y="261913"/>
                  </a:lnTo>
                  <a:lnTo>
                    <a:pt x="2208538" y="267843"/>
                  </a:lnTo>
                  <a:lnTo>
                    <a:pt x="2210323" y="273986"/>
                  </a:lnTo>
                  <a:lnTo>
                    <a:pt x="2209109" y="280416"/>
                  </a:lnTo>
                  <a:lnTo>
                    <a:pt x="2205323" y="286273"/>
                  </a:lnTo>
                  <a:lnTo>
                    <a:pt x="2199394" y="290703"/>
                  </a:lnTo>
                  <a:lnTo>
                    <a:pt x="2193250" y="291846"/>
                  </a:lnTo>
                  <a:close/>
                </a:path>
                <a:path w="2787015" h="1262379">
                  <a:moveTo>
                    <a:pt x="2257258" y="263532"/>
                  </a:moveTo>
                  <a:lnTo>
                    <a:pt x="2250829" y="262318"/>
                  </a:lnTo>
                  <a:lnTo>
                    <a:pt x="2244971" y="258532"/>
                  </a:lnTo>
                  <a:lnTo>
                    <a:pt x="2240542" y="252603"/>
                  </a:lnTo>
                  <a:lnTo>
                    <a:pt x="2239399" y="246459"/>
                  </a:lnTo>
                  <a:lnTo>
                    <a:pt x="2240542" y="240030"/>
                  </a:lnTo>
                  <a:lnTo>
                    <a:pt x="2243971" y="234172"/>
                  </a:lnTo>
                  <a:lnTo>
                    <a:pt x="2249686" y="229743"/>
                  </a:lnTo>
                  <a:lnTo>
                    <a:pt x="2256686" y="228600"/>
                  </a:lnTo>
                  <a:lnTo>
                    <a:pt x="2263402" y="229743"/>
                  </a:lnTo>
                  <a:lnTo>
                    <a:pt x="2268974" y="233172"/>
                  </a:lnTo>
                  <a:lnTo>
                    <a:pt x="2272546" y="238887"/>
                  </a:lnTo>
                  <a:lnTo>
                    <a:pt x="2274331" y="245887"/>
                  </a:lnTo>
                  <a:lnTo>
                    <a:pt x="2273117" y="252603"/>
                  </a:lnTo>
                  <a:lnTo>
                    <a:pt x="2269331" y="258175"/>
                  </a:lnTo>
                  <a:lnTo>
                    <a:pt x="2263402" y="261747"/>
                  </a:lnTo>
                  <a:lnTo>
                    <a:pt x="2257258" y="263532"/>
                  </a:lnTo>
                  <a:close/>
                </a:path>
                <a:path w="2787015" h="1262379">
                  <a:moveTo>
                    <a:pt x="2321266" y="234600"/>
                  </a:moveTo>
                  <a:lnTo>
                    <a:pt x="2314837" y="233553"/>
                  </a:lnTo>
                  <a:lnTo>
                    <a:pt x="2308979" y="230219"/>
                  </a:lnTo>
                  <a:lnTo>
                    <a:pt x="2304550" y="225171"/>
                  </a:lnTo>
                  <a:lnTo>
                    <a:pt x="2303407" y="218146"/>
                  </a:lnTo>
                  <a:lnTo>
                    <a:pt x="2304550" y="211264"/>
                  </a:lnTo>
                  <a:lnTo>
                    <a:pt x="2307979" y="205239"/>
                  </a:lnTo>
                  <a:lnTo>
                    <a:pt x="2313694" y="200787"/>
                  </a:lnTo>
                  <a:lnTo>
                    <a:pt x="2320694" y="199644"/>
                  </a:lnTo>
                  <a:lnTo>
                    <a:pt x="2327410" y="200787"/>
                  </a:lnTo>
                  <a:lnTo>
                    <a:pt x="2332982" y="204216"/>
                  </a:lnTo>
                  <a:lnTo>
                    <a:pt x="2336554" y="209931"/>
                  </a:lnTo>
                  <a:lnTo>
                    <a:pt x="2338339" y="216931"/>
                  </a:lnTo>
                  <a:lnTo>
                    <a:pt x="2337125" y="223647"/>
                  </a:lnTo>
                  <a:lnTo>
                    <a:pt x="2333339" y="229219"/>
                  </a:lnTo>
                  <a:lnTo>
                    <a:pt x="2327410" y="232791"/>
                  </a:lnTo>
                  <a:lnTo>
                    <a:pt x="2321266" y="234600"/>
                  </a:lnTo>
                  <a:close/>
                </a:path>
                <a:path w="2787015" h="1262379">
                  <a:moveTo>
                    <a:pt x="2385274" y="206502"/>
                  </a:moveTo>
                  <a:lnTo>
                    <a:pt x="2378845" y="205359"/>
                  </a:lnTo>
                  <a:lnTo>
                    <a:pt x="2372987" y="201930"/>
                  </a:lnTo>
                  <a:lnTo>
                    <a:pt x="2368558" y="196215"/>
                  </a:lnTo>
                  <a:lnTo>
                    <a:pt x="2367415" y="189214"/>
                  </a:lnTo>
                  <a:lnTo>
                    <a:pt x="2368558" y="182499"/>
                  </a:lnTo>
                  <a:lnTo>
                    <a:pt x="2371987" y="176926"/>
                  </a:lnTo>
                  <a:lnTo>
                    <a:pt x="2377702" y="173355"/>
                  </a:lnTo>
                  <a:lnTo>
                    <a:pt x="2384702" y="171569"/>
                  </a:lnTo>
                  <a:lnTo>
                    <a:pt x="2391418" y="172783"/>
                  </a:lnTo>
                  <a:lnTo>
                    <a:pt x="2396990" y="176569"/>
                  </a:lnTo>
                  <a:lnTo>
                    <a:pt x="2400562" y="182499"/>
                  </a:lnTo>
                  <a:lnTo>
                    <a:pt x="2402347" y="188642"/>
                  </a:lnTo>
                  <a:lnTo>
                    <a:pt x="2401133" y="195072"/>
                  </a:lnTo>
                  <a:lnTo>
                    <a:pt x="2397347" y="200929"/>
                  </a:lnTo>
                  <a:lnTo>
                    <a:pt x="2391418" y="205359"/>
                  </a:lnTo>
                  <a:lnTo>
                    <a:pt x="2385274" y="206502"/>
                  </a:lnTo>
                  <a:close/>
                </a:path>
                <a:path w="2787015" h="1262379">
                  <a:moveTo>
                    <a:pt x="2449282" y="178188"/>
                  </a:moveTo>
                  <a:lnTo>
                    <a:pt x="2442853" y="176974"/>
                  </a:lnTo>
                  <a:lnTo>
                    <a:pt x="2436995" y="173188"/>
                  </a:lnTo>
                  <a:lnTo>
                    <a:pt x="2432566" y="167259"/>
                  </a:lnTo>
                  <a:lnTo>
                    <a:pt x="2431423" y="160472"/>
                  </a:lnTo>
                  <a:lnTo>
                    <a:pt x="2432566" y="154114"/>
                  </a:lnTo>
                  <a:lnTo>
                    <a:pt x="2435995" y="148613"/>
                  </a:lnTo>
                  <a:lnTo>
                    <a:pt x="2441710" y="144399"/>
                  </a:lnTo>
                  <a:lnTo>
                    <a:pt x="2448710" y="142613"/>
                  </a:lnTo>
                  <a:lnTo>
                    <a:pt x="2455426" y="143827"/>
                  </a:lnTo>
                  <a:lnTo>
                    <a:pt x="2460998" y="147613"/>
                  </a:lnTo>
                  <a:lnTo>
                    <a:pt x="2464570" y="153543"/>
                  </a:lnTo>
                  <a:lnTo>
                    <a:pt x="2466355" y="160329"/>
                  </a:lnTo>
                  <a:lnTo>
                    <a:pt x="2465141" y="166687"/>
                  </a:lnTo>
                  <a:lnTo>
                    <a:pt x="2461355" y="172188"/>
                  </a:lnTo>
                  <a:lnTo>
                    <a:pt x="2455426" y="176403"/>
                  </a:lnTo>
                  <a:lnTo>
                    <a:pt x="2449282" y="178188"/>
                  </a:lnTo>
                  <a:close/>
                </a:path>
                <a:path w="2787015" h="1262379">
                  <a:moveTo>
                    <a:pt x="2513290" y="149256"/>
                  </a:moveTo>
                  <a:lnTo>
                    <a:pt x="2506861" y="148209"/>
                  </a:lnTo>
                  <a:lnTo>
                    <a:pt x="2501003" y="144875"/>
                  </a:lnTo>
                  <a:lnTo>
                    <a:pt x="2496574" y="139827"/>
                  </a:lnTo>
                  <a:lnTo>
                    <a:pt x="2495431" y="132802"/>
                  </a:lnTo>
                  <a:lnTo>
                    <a:pt x="2496574" y="125920"/>
                  </a:lnTo>
                  <a:lnTo>
                    <a:pt x="2500003" y="119895"/>
                  </a:lnTo>
                  <a:lnTo>
                    <a:pt x="2505718" y="115443"/>
                  </a:lnTo>
                  <a:lnTo>
                    <a:pt x="2512718" y="114300"/>
                  </a:lnTo>
                  <a:lnTo>
                    <a:pt x="2519434" y="115443"/>
                  </a:lnTo>
                  <a:lnTo>
                    <a:pt x="2525006" y="118872"/>
                  </a:lnTo>
                  <a:lnTo>
                    <a:pt x="2528578" y="124587"/>
                  </a:lnTo>
                  <a:lnTo>
                    <a:pt x="2530363" y="131587"/>
                  </a:lnTo>
                  <a:lnTo>
                    <a:pt x="2529149" y="138303"/>
                  </a:lnTo>
                  <a:lnTo>
                    <a:pt x="2525363" y="143875"/>
                  </a:lnTo>
                  <a:lnTo>
                    <a:pt x="2519434" y="147447"/>
                  </a:lnTo>
                  <a:lnTo>
                    <a:pt x="2513290" y="149256"/>
                  </a:lnTo>
                  <a:close/>
                </a:path>
                <a:path w="2787015" h="1262379">
                  <a:moveTo>
                    <a:pt x="2577298" y="121158"/>
                  </a:moveTo>
                  <a:lnTo>
                    <a:pt x="2570869" y="120015"/>
                  </a:lnTo>
                  <a:lnTo>
                    <a:pt x="2565011" y="116586"/>
                  </a:lnTo>
                  <a:lnTo>
                    <a:pt x="2560582" y="110871"/>
                  </a:lnTo>
                  <a:lnTo>
                    <a:pt x="2559439" y="103870"/>
                  </a:lnTo>
                  <a:lnTo>
                    <a:pt x="2560582" y="97155"/>
                  </a:lnTo>
                  <a:lnTo>
                    <a:pt x="2564011" y="91582"/>
                  </a:lnTo>
                  <a:lnTo>
                    <a:pt x="2569726" y="88011"/>
                  </a:lnTo>
                  <a:lnTo>
                    <a:pt x="2576726" y="86201"/>
                  </a:lnTo>
                  <a:lnTo>
                    <a:pt x="2583442" y="87249"/>
                  </a:lnTo>
                  <a:lnTo>
                    <a:pt x="2589014" y="90582"/>
                  </a:lnTo>
                  <a:lnTo>
                    <a:pt x="2592586" y="95631"/>
                  </a:lnTo>
                  <a:lnTo>
                    <a:pt x="2594371" y="102655"/>
                  </a:lnTo>
                  <a:lnTo>
                    <a:pt x="2593157" y="109537"/>
                  </a:lnTo>
                  <a:lnTo>
                    <a:pt x="2589371" y="115562"/>
                  </a:lnTo>
                  <a:lnTo>
                    <a:pt x="2583442" y="120015"/>
                  </a:lnTo>
                  <a:lnTo>
                    <a:pt x="2577298" y="121158"/>
                  </a:lnTo>
                  <a:close/>
                </a:path>
                <a:path w="2787015" h="1262379">
                  <a:moveTo>
                    <a:pt x="2640663" y="92202"/>
                  </a:moveTo>
                  <a:lnTo>
                    <a:pt x="2634305" y="91059"/>
                  </a:lnTo>
                  <a:lnTo>
                    <a:pt x="2628804" y="87630"/>
                  </a:lnTo>
                  <a:lnTo>
                    <a:pt x="2624590" y="81915"/>
                  </a:lnTo>
                  <a:lnTo>
                    <a:pt x="2623447" y="74914"/>
                  </a:lnTo>
                  <a:lnTo>
                    <a:pt x="2624590" y="68199"/>
                  </a:lnTo>
                  <a:lnTo>
                    <a:pt x="2628019" y="62626"/>
                  </a:lnTo>
                  <a:lnTo>
                    <a:pt x="2633734" y="59055"/>
                  </a:lnTo>
                  <a:lnTo>
                    <a:pt x="2640734" y="57269"/>
                  </a:lnTo>
                  <a:lnTo>
                    <a:pt x="2647450" y="58483"/>
                  </a:lnTo>
                  <a:lnTo>
                    <a:pt x="2653022" y="62269"/>
                  </a:lnTo>
                  <a:lnTo>
                    <a:pt x="2656594" y="68199"/>
                  </a:lnTo>
                  <a:lnTo>
                    <a:pt x="2658379" y="74985"/>
                  </a:lnTo>
                  <a:lnTo>
                    <a:pt x="2657165" y="81343"/>
                  </a:lnTo>
                  <a:lnTo>
                    <a:pt x="2653379" y="86844"/>
                  </a:lnTo>
                  <a:lnTo>
                    <a:pt x="2647450" y="91059"/>
                  </a:lnTo>
                  <a:lnTo>
                    <a:pt x="2640663" y="92202"/>
                  </a:lnTo>
                  <a:close/>
                </a:path>
                <a:path w="2787015" h="1262379">
                  <a:moveTo>
                    <a:pt x="2704671" y="63888"/>
                  </a:moveTo>
                  <a:lnTo>
                    <a:pt x="2698313" y="62674"/>
                  </a:lnTo>
                  <a:lnTo>
                    <a:pt x="2692812" y="58888"/>
                  </a:lnTo>
                  <a:lnTo>
                    <a:pt x="2688598" y="52959"/>
                  </a:lnTo>
                  <a:lnTo>
                    <a:pt x="2687455" y="46815"/>
                  </a:lnTo>
                  <a:lnTo>
                    <a:pt x="2688598" y="40386"/>
                  </a:lnTo>
                  <a:lnTo>
                    <a:pt x="2692027" y="34528"/>
                  </a:lnTo>
                  <a:lnTo>
                    <a:pt x="2697742" y="30099"/>
                  </a:lnTo>
                  <a:lnTo>
                    <a:pt x="2704742" y="28956"/>
                  </a:lnTo>
                  <a:lnTo>
                    <a:pt x="2711458" y="30099"/>
                  </a:lnTo>
                  <a:lnTo>
                    <a:pt x="2717030" y="33528"/>
                  </a:lnTo>
                  <a:lnTo>
                    <a:pt x="2720602" y="39243"/>
                  </a:lnTo>
                  <a:lnTo>
                    <a:pt x="2722387" y="46243"/>
                  </a:lnTo>
                  <a:lnTo>
                    <a:pt x="2721173" y="52959"/>
                  </a:lnTo>
                  <a:lnTo>
                    <a:pt x="2717387" y="58531"/>
                  </a:lnTo>
                  <a:lnTo>
                    <a:pt x="2711458" y="62103"/>
                  </a:lnTo>
                  <a:lnTo>
                    <a:pt x="2704671" y="63888"/>
                  </a:lnTo>
                  <a:close/>
                </a:path>
                <a:path w="2787015" h="1262379">
                  <a:moveTo>
                    <a:pt x="2768679" y="34956"/>
                  </a:moveTo>
                  <a:lnTo>
                    <a:pt x="2762321" y="33909"/>
                  </a:lnTo>
                  <a:lnTo>
                    <a:pt x="2756820" y="30575"/>
                  </a:lnTo>
                  <a:lnTo>
                    <a:pt x="2752606" y="25527"/>
                  </a:lnTo>
                  <a:lnTo>
                    <a:pt x="2751463" y="18502"/>
                  </a:lnTo>
                  <a:lnTo>
                    <a:pt x="2752606" y="11620"/>
                  </a:lnTo>
                  <a:lnTo>
                    <a:pt x="2756035" y="5595"/>
                  </a:lnTo>
                  <a:lnTo>
                    <a:pt x="2761750" y="1143"/>
                  </a:lnTo>
                  <a:lnTo>
                    <a:pt x="2768750" y="0"/>
                  </a:lnTo>
                  <a:lnTo>
                    <a:pt x="2775466" y="1143"/>
                  </a:lnTo>
                  <a:lnTo>
                    <a:pt x="2781038" y="4572"/>
                  </a:lnTo>
                  <a:lnTo>
                    <a:pt x="2784610" y="10287"/>
                  </a:lnTo>
                  <a:lnTo>
                    <a:pt x="2786395" y="17287"/>
                  </a:lnTo>
                  <a:lnTo>
                    <a:pt x="2785181" y="24003"/>
                  </a:lnTo>
                  <a:lnTo>
                    <a:pt x="2781395" y="29575"/>
                  </a:lnTo>
                  <a:lnTo>
                    <a:pt x="2775466" y="33147"/>
                  </a:lnTo>
                  <a:lnTo>
                    <a:pt x="2768679" y="3495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131051" y="4649726"/>
              <a:ext cx="2781300" cy="1264920"/>
            </a:xfrm>
            <a:custGeom>
              <a:avLst/>
              <a:gdLst/>
              <a:ahLst/>
              <a:cxnLst/>
              <a:rect l="l" t="t" r="r" b="b"/>
              <a:pathLst>
                <a:path w="2781300" h="1264920">
                  <a:moveTo>
                    <a:pt x="7620" y="1264920"/>
                  </a:moveTo>
                  <a:lnTo>
                    <a:pt x="1524" y="1260348"/>
                  </a:lnTo>
                  <a:lnTo>
                    <a:pt x="1524" y="1254252"/>
                  </a:lnTo>
                  <a:lnTo>
                    <a:pt x="0" y="1249680"/>
                  </a:lnTo>
                  <a:lnTo>
                    <a:pt x="4572" y="1243584"/>
                  </a:lnTo>
                  <a:lnTo>
                    <a:pt x="9144" y="1243584"/>
                  </a:lnTo>
                  <a:lnTo>
                    <a:pt x="15240" y="1242060"/>
                  </a:lnTo>
                  <a:lnTo>
                    <a:pt x="21336" y="1246632"/>
                  </a:lnTo>
                  <a:lnTo>
                    <a:pt x="21336" y="1252728"/>
                  </a:lnTo>
                  <a:lnTo>
                    <a:pt x="22860" y="1257300"/>
                  </a:lnTo>
                  <a:lnTo>
                    <a:pt x="18288" y="1263396"/>
                  </a:lnTo>
                  <a:lnTo>
                    <a:pt x="12192" y="1263396"/>
                  </a:lnTo>
                  <a:lnTo>
                    <a:pt x="7620" y="1264920"/>
                  </a:lnTo>
                  <a:close/>
                </a:path>
                <a:path w="2781300" h="1264920">
                  <a:moveTo>
                    <a:pt x="54864" y="1260348"/>
                  </a:moveTo>
                  <a:lnTo>
                    <a:pt x="48768" y="1260348"/>
                  </a:lnTo>
                  <a:lnTo>
                    <a:pt x="44196" y="1257300"/>
                  </a:lnTo>
                  <a:lnTo>
                    <a:pt x="41148" y="1245108"/>
                  </a:lnTo>
                  <a:lnTo>
                    <a:pt x="45720" y="1240536"/>
                  </a:lnTo>
                  <a:lnTo>
                    <a:pt x="51816" y="1239012"/>
                  </a:lnTo>
                  <a:lnTo>
                    <a:pt x="56388" y="1237488"/>
                  </a:lnTo>
                  <a:lnTo>
                    <a:pt x="62484" y="1242060"/>
                  </a:lnTo>
                  <a:lnTo>
                    <a:pt x="64008" y="1248156"/>
                  </a:lnTo>
                  <a:lnTo>
                    <a:pt x="64008" y="1252728"/>
                  </a:lnTo>
                  <a:lnTo>
                    <a:pt x="60960" y="1258824"/>
                  </a:lnTo>
                  <a:lnTo>
                    <a:pt x="54864" y="1260348"/>
                  </a:lnTo>
                  <a:close/>
                </a:path>
                <a:path w="2781300" h="1264920">
                  <a:moveTo>
                    <a:pt x="91440" y="1255776"/>
                  </a:moveTo>
                  <a:lnTo>
                    <a:pt x="85344" y="1251204"/>
                  </a:lnTo>
                  <a:lnTo>
                    <a:pt x="83820" y="1245108"/>
                  </a:lnTo>
                  <a:lnTo>
                    <a:pt x="83820" y="1240536"/>
                  </a:lnTo>
                  <a:lnTo>
                    <a:pt x="86868" y="1234440"/>
                  </a:lnTo>
                  <a:lnTo>
                    <a:pt x="92964" y="1232916"/>
                  </a:lnTo>
                  <a:lnTo>
                    <a:pt x="97536" y="1232916"/>
                  </a:lnTo>
                  <a:lnTo>
                    <a:pt x="103632" y="1235964"/>
                  </a:lnTo>
                  <a:lnTo>
                    <a:pt x="105156" y="1242060"/>
                  </a:lnTo>
                  <a:lnTo>
                    <a:pt x="106680" y="1246632"/>
                  </a:lnTo>
                  <a:lnTo>
                    <a:pt x="102108" y="1252728"/>
                  </a:lnTo>
                  <a:lnTo>
                    <a:pt x="96012" y="1254252"/>
                  </a:lnTo>
                  <a:lnTo>
                    <a:pt x="91440" y="1255776"/>
                  </a:lnTo>
                  <a:close/>
                </a:path>
                <a:path w="2781300" h="1264920">
                  <a:moveTo>
                    <a:pt x="132588" y="1249680"/>
                  </a:moveTo>
                  <a:lnTo>
                    <a:pt x="126492" y="1245108"/>
                  </a:lnTo>
                  <a:lnTo>
                    <a:pt x="124968" y="1240536"/>
                  </a:lnTo>
                  <a:lnTo>
                    <a:pt x="124968" y="1234440"/>
                  </a:lnTo>
                  <a:lnTo>
                    <a:pt x="128016" y="1228344"/>
                  </a:lnTo>
                  <a:lnTo>
                    <a:pt x="134112" y="1228344"/>
                  </a:lnTo>
                  <a:lnTo>
                    <a:pt x="140208" y="1226820"/>
                  </a:lnTo>
                  <a:lnTo>
                    <a:pt x="144780" y="1229868"/>
                  </a:lnTo>
                  <a:lnTo>
                    <a:pt x="147828" y="1242060"/>
                  </a:lnTo>
                  <a:lnTo>
                    <a:pt x="143256" y="1246632"/>
                  </a:lnTo>
                  <a:lnTo>
                    <a:pt x="137160" y="1248156"/>
                  </a:lnTo>
                  <a:lnTo>
                    <a:pt x="132588" y="1249680"/>
                  </a:lnTo>
                  <a:close/>
                </a:path>
                <a:path w="2781300" h="1264920">
                  <a:moveTo>
                    <a:pt x="173736" y="1240536"/>
                  </a:moveTo>
                  <a:lnTo>
                    <a:pt x="167640" y="1237488"/>
                  </a:lnTo>
                  <a:lnTo>
                    <a:pt x="166116" y="1231392"/>
                  </a:lnTo>
                  <a:lnTo>
                    <a:pt x="166116" y="1225296"/>
                  </a:lnTo>
                  <a:lnTo>
                    <a:pt x="169164" y="1220724"/>
                  </a:lnTo>
                  <a:lnTo>
                    <a:pt x="181356" y="1217676"/>
                  </a:lnTo>
                  <a:lnTo>
                    <a:pt x="185928" y="1222248"/>
                  </a:lnTo>
                  <a:lnTo>
                    <a:pt x="187452" y="1226820"/>
                  </a:lnTo>
                  <a:lnTo>
                    <a:pt x="188976" y="1232916"/>
                  </a:lnTo>
                  <a:lnTo>
                    <a:pt x="184404" y="1239012"/>
                  </a:lnTo>
                  <a:lnTo>
                    <a:pt x="179832" y="1239012"/>
                  </a:lnTo>
                  <a:lnTo>
                    <a:pt x="173736" y="1240536"/>
                  </a:lnTo>
                  <a:close/>
                </a:path>
                <a:path w="2781300" h="1264920">
                  <a:moveTo>
                    <a:pt x="219456" y="1231392"/>
                  </a:moveTo>
                  <a:lnTo>
                    <a:pt x="214884" y="1231392"/>
                  </a:lnTo>
                  <a:lnTo>
                    <a:pt x="208788" y="1228344"/>
                  </a:lnTo>
                  <a:lnTo>
                    <a:pt x="207264" y="1222248"/>
                  </a:lnTo>
                  <a:lnTo>
                    <a:pt x="207264" y="1216152"/>
                  </a:lnTo>
                  <a:lnTo>
                    <a:pt x="210312" y="1211580"/>
                  </a:lnTo>
                  <a:lnTo>
                    <a:pt x="222504" y="1208532"/>
                  </a:lnTo>
                  <a:lnTo>
                    <a:pt x="227076" y="1213104"/>
                  </a:lnTo>
                  <a:lnTo>
                    <a:pt x="228600" y="1219200"/>
                  </a:lnTo>
                  <a:lnTo>
                    <a:pt x="230124" y="1223772"/>
                  </a:lnTo>
                  <a:lnTo>
                    <a:pt x="225552" y="1229868"/>
                  </a:lnTo>
                  <a:lnTo>
                    <a:pt x="219456" y="1231392"/>
                  </a:lnTo>
                  <a:close/>
                </a:path>
                <a:path w="2781300" h="1264920">
                  <a:moveTo>
                    <a:pt x="257556" y="1220724"/>
                  </a:moveTo>
                  <a:lnTo>
                    <a:pt x="251460" y="1219200"/>
                  </a:lnTo>
                  <a:lnTo>
                    <a:pt x="248412" y="1213104"/>
                  </a:lnTo>
                  <a:lnTo>
                    <a:pt x="246888" y="1208532"/>
                  </a:lnTo>
                  <a:lnTo>
                    <a:pt x="249936" y="1202436"/>
                  </a:lnTo>
                  <a:lnTo>
                    <a:pt x="254508" y="1199388"/>
                  </a:lnTo>
                  <a:lnTo>
                    <a:pt x="260604" y="1197864"/>
                  </a:lnTo>
                  <a:lnTo>
                    <a:pt x="266700" y="1199388"/>
                  </a:lnTo>
                  <a:lnTo>
                    <a:pt x="269748" y="1211580"/>
                  </a:lnTo>
                  <a:lnTo>
                    <a:pt x="268224" y="1217676"/>
                  </a:lnTo>
                  <a:lnTo>
                    <a:pt x="262128" y="1219200"/>
                  </a:lnTo>
                  <a:lnTo>
                    <a:pt x="257556" y="1220724"/>
                  </a:lnTo>
                  <a:close/>
                </a:path>
                <a:path w="2781300" h="1264920">
                  <a:moveTo>
                    <a:pt x="294132" y="1208532"/>
                  </a:moveTo>
                  <a:lnTo>
                    <a:pt x="289560" y="1203960"/>
                  </a:lnTo>
                  <a:lnTo>
                    <a:pt x="288036" y="1199388"/>
                  </a:lnTo>
                  <a:lnTo>
                    <a:pt x="286512" y="1193292"/>
                  </a:lnTo>
                  <a:lnTo>
                    <a:pt x="291084" y="1187196"/>
                  </a:lnTo>
                  <a:lnTo>
                    <a:pt x="297180" y="1187196"/>
                  </a:lnTo>
                  <a:lnTo>
                    <a:pt x="301752" y="1185672"/>
                  </a:lnTo>
                  <a:lnTo>
                    <a:pt x="307848" y="1190244"/>
                  </a:lnTo>
                  <a:lnTo>
                    <a:pt x="309372" y="1194816"/>
                  </a:lnTo>
                  <a:lnTo>
                    <a:pt x="309372" y="1200912"/>
                  </a:lnTo>
                  <a:lnTo>
                    <a:pt x="306324" y="1207008"/>
                  </a:lnTo>
                  <a:lnTo>
                    <a:pt x="300228" y="1207008"/>
                  </a:lnTo>
                  <a:lnTo>
                    <a:pt x="294132" y="1208532"/>
                  </a:lnTo>
                  <a:close/>
                </a:path>
                <a:path w="2781300" h="1264920">
                  <a:moveTo>
                    <a:pt x="336804" y="1196340"/>
                  </a:moveTo>
                  <a:lnTo>
                    <a:pt x="330708" y="1193292"/>
                  </a:lnTo>
                  <a:lnTo>
                    <a:pt x="329184" y="1187196"/>
                  </a:lnTo>
                  <a:lnTo>
                    <a:pt x="326136" y="1182624"/>
                  </a:lnTo>
                  <a:lnTo>
                    <a:pt x="329184" y="1176528"/>
                  </a:lnTo>
                  <a:lnTo>
                    <a:pt x="341376" y="1173480"/>
                  </a:lnTo>
                  <a:lnTo>
                    <a:pt x="345948" y="1175004"/>
                  </a:lnTo>
                  <a:lnTo>
                    <a:pt x="348996" y="1181100"/>
                  </a:lnTo>
                  <a:lnTo>
                    <a:pt x="350520" y="1187196"/>
                  </a:lnTo>
                  <a:lnTo>
                    <a:pt x="347472" y="1193292"/>
                  </a:lnTo>
                  <a:lnTo>
                    <a:pt x="341376" y="1194816"/>
                  </a:lnTo>
                  <a:lnTo>
                    <a:pt x="336804" y="1196340"/>
                  </a:lnTo>
                  <a:close/>
                </a:path>
                <a:path w="2781300" h="1264920">
                  <a:moveTo>
                    <a:pt x="376428" y="1182624"/>
                  </a:moveTo>
                  <a:lnTo>
                    <a:pt x="370332" y="1179576"/>
                  </a:lnTo>
                  <a:lnTo>
                    <a:pt x="368808" y="1173480"/>
                  </a:lnTo>
                  <a:lnTo>
                    <a:pt x="365760" y="1168908"/>
                  </a:lnTo>
                  <a:lnTo>
                    <a:pt x="368808" y="1162812"/>
                  </a:lnTo>
                  <a:lnTo>
                    <a:pt x="374904" y="1159764"/>
                  </a:lnTo>
                  <a:lnTo>
                    <a:pt x="379476" y="1158240"/>
                  </a:lnTo>
                  <a:lnTo>
                    <a:pt x="385572" y="1161288"/>
                  </a:lnTo>
                  <a:lnTo>
                    <a:pt x="388620" y="1167384"/>
                  </a:lnTo>
                  <a:lnTo>
                    <a:pt x="390144" y="1171956"/>
                  </a:lnTo>
                  <a:lnTo>
                    <a:pt x="387096" y="1178052"/>
                  </a:lnTo>
                  <a:lnTo>
                    <a:pt x="381000" y="1179576"/>
                  </a:lnTo>
                  <a:lnTo>
                    <a:pt x="376428" y="1182624"/>
                  </a:lnTo>
                  <a:close/>
                </a:path>
                <a:path w="2781300" h="1264920">
                  <a:moveTo>
                    <a:pt x="414528" y="1167384"/>
                  </a:moveTo>
                  <a:lnTo>
                    <a:pt x="408432" y="1164336"/>
                  </a:lnTo>
                  <a:lnTo>
                    <a:pt x="406908" y="1158240"/>
                  </a:lnTo>
                  <a:lnTo>
                    <a:pt x="405384" y="1153668"/>
                  </a:lnTo>
                  <a:lnTo>
                    <a:pt x="408432" y="1147572"/>
                  </a:lnTo>
                  <a:lnTo>
                    <a:pt x="414528" y="1146048"/>
                  </a:lnTo>
                  <a:lnTo>
                    <a:pt x="419100" y="1143000"/>
                  </a:lnTo>
                  <a:lnTo>
                    <a:pt x="425196" y="1146048"/>
                  </a:lnTo>
                  <a:lnTo>
                    <a:pt x="426720" y="1152144"/>
                  </a:lnTo>
                  <a:lnTo>
                    <a:pt x="429768" y="1156716"/>
                  </a:lnTo>
                  <a:lnTo>
                    <a:pt x="426720" y="1162812"/>
                  </a:lnTo>
                  <a:lnTo>
                    <a:pt x="420624" y="1165860"/>
                  </a:lnTo>
                  <a:lnTo>
                    <a:pt x="414528" y="1167384"/>
                  </a:lnTo>
                  <a:close/>
                </a:path>
                <a:path w="2781300" h="1264920">
                  <a:moveTo>
                    <a:pt x="457200" y="1152144"/>
                  </a:moveTo>
                  <a:lnTo>
                    <a:pt x="449580" y="1150620"/>
                  </a:lnTo>
                  <a:lnTo>
                    <a:pt x="446532" y="1144524"/>
                  </a:lnTo>
                  <a:lnTo>
                    <a:pt x="443484" y="1139952"/>
                  </a:lnTo>
                  <a:lnTo>
                    <a:pt x="445008" y="1133856"/>
                  </a:lnTo>
                  <a:lnTo>
                    <a:pt x="451104" y="1130808"/>
                  </a:lnTo>
                  <a:lnTo>
                    <a:pt x="455676" y="1127760"/>
                  </a:lnTo>
                  <a:lnTo>
                    <a:pt x="461772" y="1129284"/>
                  </a:lnTo>
                  <a:lnTo>
                    <a:pt x="464820" y="1133856"/>
                  </a:lnTo>
                  <a:lnTo>
                    <a:pt x="467868" y="1139952"/>
                  </a:lnTo>
                  <a:lnTo>
                    <a:pt x="466344" y="1146048"/>
                  </a:lnTo>
                  <a:lnTo>
                    <a:pt x="457200" y="1152144"/>
                  </a:lnTo>
                  <a:close/>
                </a:path>
                <a:path w="2781300" h="1264920">
                  <a:moveTo>
                    <a:pt x="492252" y="1135380"/>
                  </a:moveTo>
                  <a:lnTo>
                    <a:pt x="486156" y="1132332"/>
                  </a:lnTo>
                  <a:lnTo>
                    <a:pt x="484632" y="1126236"/>
                  </a:lnTo>
                  <a:lnTo>
                    <a:pt x="483108" y="1121664"/>
                  </a:lnTo>
                  <a:lnTo>
                    <a:pt x="486156" y="1115568"/>
                  </a:lnTo>
                  <a:lnTo>
                    <a:pt x="490728" y="1114044"/>
                  </a:lnTo>
                  <a:lnTo>
                    <a:pt x="496824" y="1110996"/>
                  </a:lnTo>
                  <a:lnTo>
                    <a:pt x="502920" y="1114044"/>
                  </a:lnTo>
                  <a:lnTo>
                    <a:pt x="505968" y="1126236"/>
                  </a:lnTo>
                  <a:lnTo>
                    <a:pt x="502920" y="1130808"/>
                  </a:lnTo>
                  <a:lnTo>
                    <a:pt x="498348" y="1133856"/>
                  </a:lnTo>
                  <a:lnTo>
                    <a:pt x="492252" y="1135380"/>
                  </a:lnTo>
                  <a:close/>
                </a:path>
                <a:path w="2781300" h="1264920">
                  <a:moveTo>
                    <a:pt x="531876" y="1117092"/>
                  </a:moveTo>
                  <a:lnTo>
                    <a:pt x="524256" y="1115568"/>
                  </a:lnTo>
                  <a:lnTo>
                    <a:pt x="522732" y="1109472"/>
                  </a:lnTo>
                  <a:lnTo>
                    <a:pt x="521208" y="1104900"/>
                  </a:lnTo>
                  <a:lnTo>
                    <a:pt x="522732" y="1098804"/>
                  </a:lnTo>
                  <a:lnTo>
                    <a:pt x="528828" y="1095756"/>
                  </a:lnTo>
                  <a:lnTo>
                    <a:pt x="533400" y="1094232"/>
                  </a:lnTo>
                  <a:lnTo>
                    <a:pt x="539496" y="1095756"/>
                  </a:lnTo>
                  <a:lnTo>
                    <a:pt x="542544" y="1101852"/>
                  </a:lnTo>
                  <a:lnTo>
                    <a:pt x="544068" y="1106424"/>
                  </a:lnTo>
                  <a:lnTo>
                    <a:pt x="542544" y="1112520"/>
                  </a:lnTo>
                  <a:lnTo>
                    <a:pt x="536448" y="1115568"/>
                  </a:lnTo>
                  <a:lnTo>
                    <a:pt x="531876" y="1117092"/>
                  </a:lnTo>
                  <a:close/>
                </a:path>
                <a:path w="2781300" h="1264920">
                  <a:moveTo>
                    <a:pt x="568452" y="1098804"/>
                  </a:moveTo>
                  <a:lnTo>
                    <a:pt x="562356" y="1095756"/>
                  </a:lnTo>
                  <a:lnTo>
                    <a:pt x="560832" y="1091184"/>
                  </a:lnTo>
                  <a:lnTo>
                    <a:pt x="559308" y="1085088"/>
                  </a:lnTo>
                  <a:lnTo>
                    <a:pt x="560832" y="1078992"/>
                  </a:lnTo>
                  <a:lnTo>
                    <a:pt x="573024" y="1075944"/>
                  </a:lnTo>
                  <a:lnTo>
                    <a:pt x="579120" y="1078992"/>
                  </a:lnTo>
                  <a:lnTo>
                    <a:pt x="580644" y="1083564"/>
                  </a:lnTo>
                  <a:lnTo>
                    <a:pt x="582168" y="1089660"/>
                  </a:lnTo>
                  <a:lnTo>
                    <a:pt x="579120" y="1095756"/>
                  </a:lnTo>
                  <a:lnTo>
                    <a:pt x="573024" y="1097280"/>
                  </a:lnTo>
                  <a:lnTo>
                    <a:pt x="568452" y="1098804"/>
                  </a:lnTo>
                  <a:close/>
                </a:path>
                <a:path w="2781300" h="1264920">
                  <a:moveTo>
                    <a:pt x="608076" y="1080516"/>
                  </a:moveTo>
                  <a:lnTo>
                    <a:pt x="600456" y="1078992"/>
                  </a:lnTo>
                  <a:lnTo>
                    <a:pt x="598932" y="1072896"/>
                  </a:lnTo>
                  <a:lnTo>
                    <a:pt x="595884" y="1068324"/>
                  </a:lnTo>
                  <a:lnTo>
                    <a:pt x="597408" y="1062228"/>
                  </a:lnTo>
                  <a:lnTo>
                    <a:pt x="603504" y="1059180"/>
                  </a:lnTo>
                  <a:lnTo>
                    <a:pt x="608076" y="1056132"/>
                  </a:lnTo>
                  <a:lnTo>
                    <a:pt x="614172" y="1059180"/>
                  </a:lnTo>
                  <a:lnTo>
                    <a:pt x="620268" y="1068324"/>
                  </a:lnTo>
                  <a:lnTo>
                    <a:pt x="617220" y="1075944"/>
                  </a:lnTo>
                  <a:lnTo>
                    <a:pt x="612648" y="1077468"/>
                  </a:lnTo>
                  <a:lnTo>
                    <a:pt x="608076" y="1080516"/>
                  </a:lnTo>
                  <a:close/>
                </a:path>
                <a:path w="2781300" h="1264920">
                  <a:moveTo>
                    <a:pt x="646176" y="1062228"/>
                  </a:moveTo>
                  <a:lnTo>
                    <a:pt x="640080" y="1060704"/>
                  </a:lnTo>
                  <a:lnTo>
                    <a:pt x="633984" y="1051560"/>
                  </a:lnTo>
                  <a:lnTo>
                    <a:pt x="635508" y="1043940"/>
                  </a:lnTo>
                  <a:lnTo>
                    <a:pt x="644652" y="1037844"/>
                  </a:lnTo>
                  <a:lnTo>
                    <a:pt x="652272" y="1039368"/>
                  </a:lnTo>
                  <a:lnTo>
                    <a:pt x="655320" y="1045464"/>
                  </a:lnTo>
                  <a:lnTo>
                    <a:pt x="656844" y="1050036"/>
                  </a:lnTo>
                  <a:lnTo>
                    <a:pt x="655320" y="1056132"/>
                  </a:lnTo>
                  <a:lnTo>
                    <a:pt x="646176" y="1062228"/>
                  </a:lnTo>
                  <a:close/>
                </a:path>
                <a:path w="2781300" h="1264920">
                  <a:moveTo>
                    <a:pt x="682752" y="1042416"/>
                  </a:moveTo>
                  <a:lnTo>
                    <a:pt x="675132" y="1040892"/>
                  </a:lnTo>
                  <a:lnTo>
                    <a:pt x="673608" y="1034796"/>
                  </a:lnTo>
                  <a:lnTo>
                    <a:pt x="670560" y="1030224"/>
                  </a:lnTo>
                  <a:lnTo>
                    <a:pt x="672084" y="1024128"/>
                  </a:lnTo>
                  <a:lnTo>
                    <a:pt x="678180" y="1021080"/>
                  </a:lnTo>
                  <a:lnTo>
                    <a:pt x="682752" y="1018032"/>
                  </a:lnTo>
                  <a:lnTo>
                    <a:pt x="688848" y="1021080"/>
                  </a:lnTo>
                  <a:lnTo>
                    <a:pt x="694944" y="1030224"/>
                  </a:lnTo>
                  <a:lnTo>
                    <a:pt x="691896" y="1037844"/>
                  </a:lnTo>
                  <a:lnTo>
                    <a:pt x="687324" y="1039368"/>
                  </a:lnTo>
                  <a:lnTo>
                    <a:pt x="682752" y="1042416"/>
                  </a:lnTo>
                  <a:close/>
                </a:path>
                <a:path w="2781300" h="1264920">
                  <a:moveTo>
                    <a:pt x="719328" y="1022604"/>
                  </a:moveTo>
                  <a:lnTo>
                    <a:pt x="713232" y="1021080"/>
                  </a:lnTo>
                  <a:lnTo>
                    <a:pt x="710184" y="1016508"/>
                  </a:lnTo>
                  <a:lnTo>
                    <a:pt x="707136" y="1010412"/>
                  </a:lnTo>
                  <a:lnTo>
                    <a:pt x="710184" y="1004316"/>
                  </a:lnTo>
                  <a:lnTo>
                    <a:pt x="714756" y="1001268"/>
                  </a:lnTo>
                  <a:lnTo>
                    <a:pt x="720852" y="999744"/>
                  </a:lnTo>
                  <a:lnTo>
                    <a:pt x="726948" y="1001268"/>
                  </a:lnTo>
                  <a:lnTo>
                    <a:pt x="729996" y="1005840"/>
                  </a:lnTo>
                  <a:lnTo>
                    <a:pt x="731520" y="1011936"/>
                  </a:lnTo>
                  <a:lnTo>
                    <a:pt x="729996" y="1018032"/>
                  </a:lnTo>
                  <a:lnTo>
                    <a:pt x="723900" y="1021080"/>
                  </a:lnTo>
                  <a:lnTo>
                    <a:pt x="719328" y="1022604"/>
                  </a:lnTo>
                  <a:close/>
                </a:path>
                <a:path w="2781300" h="1264920">
                  <a:moveTo>
                    <a:pt x="755904" y="1001268"/>
                  </a:moveTo>
                  <a:lnTo>
                    <a:pt x="749808" y="999744"/>
                  </a:lnTo>
                  <a:lnTo>
                    <a:pt x="746760" y="995172"/>
                  </a:lnTo>
                  <a:lnTo>
                    <a:pt x="743712" y="989076"/>
                  </a:lnTo>
                  <a:lnTo>
                    <a:pt x="746760" y="982980"/>
                  </a:lnTo>
                  <a:lnTo>
                    <a:pt x="751332" y="979932"/>
                  </a:lnTo>
                  <a:lnTo>
                    <a:pt x="755904" y="978408"/>
                  </a:lnTo>
                  <a:lnTo>
                    <a:pt x="763524" y="979932"/>
                  </a:lnTo>
                  <a:lnTo>
                    <a:pt x="765048" y="984504"/>
                  </a:lnTo>
                  <a:lnTo>
                    <a:pt x="768096" y="990600"/>
                  </a:lnTo>
                  <a:lnTo>
                    <a:pt x="766572" y="996696"/>
                  </a:lnTo>
                  <a:lnTo>
                    <a:pt x="760476" y="999744"/>
                  </a:lnTo>
                  <a:lnTo>
                    <a:pt x="755904" y="1001268"/>
                  </a:lnTo>
                  <a:close/>
                </a:path>
                <a:path w="2781300" h="1264920">
                  <a:moveTo>
                    <a:pt x="792480" y="981456"/>
                  </a:moveTo>
                  <a:lnTo>
                    <a:pt x="786384" y="979932"/>
                  </a:lnTo>
                  <a:lnTo>
                    <a:pt x="783336" y="973836"/>
                  </a:lnTo>
                  <a:lnTo>
                    <a:pt x="780288" y="969264"/>
                  </a:lnTo>
                  <a:lnTo>
                    <a:pt x="783336" y="963168"/>
                  </a:lnTo>
                  <a:lnTo>
                    <a:pt x="792480" y="957072"/>
                  </a:lnTo>
                  <a:lnTo>
                    <a:pt x="800100" y="960120"/>
                  </a:lnTo>
                  <a:lnTo>
                    <a:pt x="801624" y="964692"/>
                  </a:lnTo>
                  <a:lnTo>
                    <a:pt x="804672" y="969264"/>
                  </a:lnTo>
                  <a:lnTo>
                    <a:pt x="803148" y="975360"/>
                  </a:lnTo>
                  <a:lnTo>
                    <a:pt x="797052" y="978408"/>
                  </a:lnTo>
                  <a:lnTo>
                    <a:pt x="792480" y="981456"/>
                  </a:lnTo>
                  <a:close/>
                </a:path>
                <a:path w="2781300" h="1264920">
                  <a:moveTo>
                    <a:pt x="830580" y="961644"/>
                  </a:moveTo>
                  <a:lnTo>
                    <a:pt x="824484" y="960120"/>
                  </a:lnTo>
                  <a:lnTo>
                    <a:pt x="818388" y="950976"/>
                  </a:lnTo>
                  <a:lnTo>
                    <a:pt x="818388" y="943356"/>
                  </a:lnTo>
                  <a:lnTo>
                    <a:pt x="824484" y="940308"/>
                  </a:lnTo>
                  <a:lnTo>
                    <a:pt x="829056" y="937260"/>
                  </a:lnTo>
                  <a:lnTo>
                    <a:pt x="835152" y="938784"/>
                  </a:lnTo>
                  <a:lnTo>
                    <a:pt x="841248" y="947928"/>
                  </a:lnTo>
                  <a:lnTo>
                    <a:pt x="839724" y="955548"/>
                  </a:lnTo>
                  <a:lnTo>
                    <a:pt x="830580" y="961644"/>
                  </a:lnTo>
                  <a:close/>
                </a:path>
                <a:path w="2781300" h="1264920">
                  <a:moveTo>
                    <a:pt x="867156" y="940308"/>
                  </a:moveTo>
                  <a:lnTo>
                    <a:pt x="861060" y="938784"/>
                  </a:lnTo>
                  <a:lnTo>
                    <a:pt x="858012" y="934212"/>
                  </a:lnTo>
                  <a:lnTo>
                    <a:pt x="853440" y="929640"/>
                  </a:lnTo>
                  <a:lnTo>
                    <a:pt x="854964" y="923544"/>
                  </a:lnTo>
                  <a:lnTo>
                    <a:pt x="859536" y="920496"/>
                  </a:lnTo>
                  <a:lnTo>
                    <a:pt x="864108" y="915924"/>
                  </a:lnTo>
                  <a:lnTo>
                    <a:pt x="870204" y="917448"/>
                  </a:lnTo>
                  <a:lnTo>
                    <a:pt x="873252" y="922020"/>
                  </a:lnTo>
                  <a:lnTo>
                    <a:pt x="877824" y="926592"/>
                  </a:lnTo>
                  <a:lnTo>
                    <a:pt x="876300" y="932688"/>
                  </a:lnTo>
                  <a:lnTo>
                    <a:pt x="871728" y="935736"/>
                  </a:lnTo>
                  <a:lnTo>
                    <a:pt x="867156" y="940308"/>
                  </a:lnTo>
                  <a:close/>
                </a:path>
                <a:path w="2781300" h="1264920">
                  <a:moveTo>
                    <a:pt x="900684" y="918972"/>
                  </a:moveTo>
                  <a:lnTo>
                    <a:pt x="894588" y="917448"/>
                  </a:lnTo>
                  <a:lnTo>
                    <a:pt x="893064" y="911352"/>
                  </a:lnTo>
                  <a:lnTo>
                    <a:pt x="890016" y="906780"/>
                  </a:lnTo>
                  <a:lnTo>
                    <a:pt x="891540" y="900684"/>
                  </a:lnTo>
                  <a:lnTo>
                    <a:pt x="897636" y="897636"/>
                  </a:lnTo>
                  <a:lnTo>
                    <a:pt x="902208" y="894588"/>
                  </a:lnTo>
                  <a:lnTo>
                    <a:pt x="908304" y="897636"/>
                  </a:lnTo>
                  <a:lnTo>
                    <a:pt x="911352" y="902208"/>
                  </a:lnTo>
                  <a:lnTo>
                    <a:pt x="914400" y="908304"/>
                  </a:lnTo>
                  <a:lnTo>
                    <a:pt x="911352" y="914400"/>
                  </a:lnTo>
                  <a:lnTo>
                    <a:pt x="906780" y="915924"/>
                  </a:lnTo>
                  <a:lnTo>
                    <a:pt x="900684" y="918972"/>
                  </a:lnTo>
                  <a:close/>
                </a:path>
                <a:path w="2781300" h="1264920">
                  <a:moveTo>
                    <a:pt x="938784" y="899160"/>
                  </a:moveTo>
                  <a:lnTo>
                    <a:pt x="932688" y="897636"/>
                  </a:lnTo>
                  <a:lnTo>
                    <a:pt x="929640" y="891540"/>
                  </a:lnTo>
                  <a:lnTo>
                    <a:pt x="926592" y="886968"/>
                  </a:lnTo>
                  <a:lnTo>
                    <a:pt x="928116" y="880872"/>
                  </a:lnTo>
                  <a:lnTo>
                    <a:pt x="932688" y="877824"/>
                  </a:lnTo>
                  <a:lnTo>
                    <a:pt x="938784" y="874776"/>
                  </a:lnTo>
                  <a:lnTo>
                    <a:pt x="944880" y="876300"/>
                  </a:lnTo>
                  <a:lnTo>
                    <a:pt x="950976" y="885444"/>
                  </a:lnTo>
                  <a:lnTo>
                    <a:pt x="949452" y="893064"/>
                  </a:lnTo>
                  <a:lnTo>
                    <a:pt x="943356" y="896112"/>
                  </a:lnTo>
                  <a:lnTo>
                    <a:pt x="938784" y="899160"/>
                  </a:lnTo>
                  <a:close/>
                </a:path>
                <a:path w="2781300" h="1264920">
                  <a:moveTo>
                    <a:pt x="976884" y="877824"/>
                  </a:moveTo>
                  <a:lnTo>
                    <a:pt x="970788" y="876300"/>
                  </a:lnTo>
                  <a:lnTo>
                    <a:pt x="966216" y="871728"/>
                  </a:lnTo>
                  <a:lnTo>
                    <a:pt x="963168" y="867156"/>
                  </a:lnTo>
                  <a:lnTo>
                    <a:pt x="963168" y="861060"/>
                  </a:lnTo>
                  <a:lnTo>
                    <a:pt x="967740" y="858012"/>
                  </a:lnTo>
                  <a:lnTo>
                    <a:pt x="972312" y="853440"/>
                  </a:lnTo>
                  <a:lnTo>
                    <a:pt x="979932" y="854964"/>
                  </a:lnTo>
                  <a:lnTo>
                    <a:pt x="986028" y="864108"/>
                  </a:lnTo>
                  <a:lnTo>
                    <a:pt x="986028" y="870204"/>
                  </a:lnTo>
                  <a:lnTo>
                    <a:pt x="981456" y="873252"/>
                  </a:lnTo>
                  <a:lnTo>
                    <a:pt x="976884" y="877824"/>
                  </a:lnTo>
                  <a:close/>
                </a:path>
                <a:path w="2781300" h="1264920">
                  <a:moveTo>
                    <a:pt x="1010412" y="854964"/>
                  </a:moveTo>
                  <a:lnTo>
                    <a:pt x="1004316" y="853440"/>
                  </a:lnTo>
                  <a:lnTo>
                    <a:pt x="1001268" y="848868"/>
                  </a:lnTo>
                  <a:lnTo>
                    <a:pt x="998220" y="842772"/>
                  </a:lnTo>
                  <a:lnTo>
                    <a:pt x="1001268" y="836676"/>
                  </a:lnTo>
                  <a:lnTo>
                    <a:pt x="1005840" y="833628"/>
                  </a:lnTo>
                  <a:lnTo>
                    <a:pt x="1010412" y="832104"/>
                  </a:lnTo>
                  <a:lnTo>
                    <a:pt x="1016508" y="833628"/>
                  </a:lnTo>
                  <a:lnTo>
                    <a:pt x="1019556" y="839724"/>
                  </a:lnTo>
                  <a:lnTo>
                    <a:pt x="1022604" y="844296"/>
                  </a:lnTo>
                  <a:lnTo>
                    <a:pt x="1021080" y="850392"/>
                  </a:lnTo>
                  <a:lnTo>
                    <a:pt x="1014984" y="853440"/>
                  </a:lnTo>
                  <a:lnTo>
                    <a:pt x="1010412" y="854964"/>
                  </a:lnTo>
                  <a:close/>
                </a:path>
                <a:path w="2781300" h="1264920">
                  <a:moveTo>
                    <a:pt x="1046988" y="835152"/>
                  </a:moveTo>
                  <a:lnTo>
                    <a:pt x="1040892" y="833628"/>
                  </a:lnTo>
                  <a:lnTo>
                    <a:pt x="1037844" y="827532"/>
                  </a:lnTo>
                  <a:lnTo>
                    <a:pt x="1034796" y="822960"/>
                  </a:lnTo>
                  <a:lnTo>
                    <a:pt x="1037844" y="816864"/>
                  </a:lnTo>
                  <a:lnTo>
                    <a:pt x="1046988" y="810768"/>
                  </a:lnTo>
                  <a:lnTo>
                    <a:pt x="1053084" y="813816"/>
                  </a:lnTo>
                  <a:lnTo>
                    <a:pt x="1059180" y="822960"/>
                  </a:lnTo>
                  <a:lnTo>
                    <a:pt x="1057656" y="830580"/>
                  </a:lnTo>
                  <a:lnTo>
                    <a:pt x="1051560" y="832104"/>
                  </a:lnTo>
                  <a:lnTo>
                    <a:pt x="1046988" y="835152"/>
                  </a:lnTo>
                  <a:close/>
                </a:path>
                <a:path w="2781300" h="1264920">
                  <a:moveTo>
                    <a:pt x="1083564" y="813816"/>
                  </a:moveTo>
                  <a:lnTo>
                    <a:pt x="1077468" y="812292"/>
                  </a:lnTo>
                  <a:lnTo>
                    <a:pt x="1071372" y="803148"/>
                  </a:lnTo>
                  <a:lnTo>
                    <a:pt x="1072896" y="795528"/>
                  </a:lnTo>
                  <a:lnTo>
                    <a:pt x="1077468" y="792480"/>
                  </a:lnTo>
                  <a:lnTo>
                    <a:pt x="1083564" y="789432"/>
                  </a:lnTo>
                  <a:lnTo>
                    <a:pt x="1089660" y="790956"/>
                  </a:lnTo>
                  <a:lnTo>
                    <a:pt x="1092708" y="797052"/>
                  </a:lnTo>
                  <a:lnTo>
                    <a:pt x="1095756" y="801624"/>
                  </a:lnTo>
                  <a:lnTo>
                    <a:pt x="1094232" y="807720"/>
                  </a:lnTo>
                  <a:lnTo>
                    <a:pt x="1088136" y="810768"/>
                  </a:lnTo>
                  <a:lnTo>
                    <a:pt x="1083564" y="813816"/>
                  </a:lnTo>
                  <a:close/>
                </a:path>
                <a:path w="2781300" h="1264920">
                  <a:moveTo>
                    <a:pt x="1118616" y="794004"/>
                  </a:moveTo>
                  <a:lnTo>
                    <a:pt x="1112520" y="790956"/>
                  </a:lnTo>
                  <a:lnTo>
                    <a:pt x="1110996" y="786384"/>
                  </a:lnTo>
                  <a:lnTo>
                    <a:pt x="1107948" y="780288"/>
                  </a:lnTo>
                  <a:lnTo>
                    <a:pt x="1109472" y="774192"/>
                  </a:lnTo>
                  <a:lnTo>
                    <a:pt x="1115568" y="772668"/>
                  </a:lnTo>
                  <a:lnTo>
                    <a:pt x="1120140" y="769620"/>
                  </a:lnTo>
                  <a:lnTo>
                    <a:pt x="1126236" y="771144"/>
                  </a:lnTo>
                  <a:lnTo>
                    <a:pt x="1129284" y="777240"/>
                  </a:lnTo>
                  <a:lnTo>
                    <a:pt x="1132332" y="781812"/>
                  </a:lnTo>
                  <a:lnTo>
                    <a:pt x="1129284" y="787908"/>
                  </a:lnTo>
                  <a:lnTo>
                    <a:pt x="1124712" y="790956"/>
                  </a:lnTo>
                  <a:lnTo>
                    <a:pt x="1118616" y="794004"/>
                  </a:lnTo>
                  <a:close/>
                </a:path>
                <a:path w="2781300" h="1264920">
                  <a:moveTo>
                    <a:pt x="1155192" y="772668"/>
                  </a:moveTo>
                  <a:lnTo>
                    <a:pt x="1149096" y="771144"/>
                  </a:lnTo>
                  <a:lnTo>
                    <a:pt x="1147572" y="765048"/>
                  </a:lnTo>
                  <a:lnTo>
                    <a:pt x="1144524" y="760476"/>
                  </a:lnTo>
                  <a:lnTo>
                    <a:pt x="1146048" y="754380"/>
                  </a:lnTo>
                  <a:lnTo>
                    <a:pt x="1152144" y="751332"/>
                  </a:lnTo>
                  <a:lnTo>
                    <a:pt x="1156716" y="748284"/>
                  </a:lnTo>
                  <a:lnTo>
                    <a:pt x="1162812" y="751332"/>
                  </a:lnTo>
                  <a:lnTo>
                    <a:pt x="1165860" y="755904"/>
                  </a:lnTo>
                  <a:lnTo>
                    <a:pt x="1168908" y="762000"/>
                  </a:lnTo>
                  <a:lnTo>
                    <a:pt x="1165860" y="768096"/>
                  </a:lnTo>
                  <a:lnTo>
                    <a:pt x="1161288" y="769620"/>
                  </a:lnTo>
                  <a:lnTo>
                    <a:pt x="1155192" y="772668"/>
                  </a:lnTo>
                  <a:close/>
                </a:path>
                <a:path w="2781300" h="1264920">
                  <a:moveTo>
                    <a:pt x="1194816" y="752856"/>
                  </a:moveTo>
                  <a:lnTo>
                    <a:pt x="1188720" y="751332"/>
                  </a:lnTo>
                  <a:lnTo>
                    <a:pt x="1184148" y="746760"/>
                  </a:lnTo>
                  <a:lnTo>
                    <a:pt x="1181100" y="742188"/>
                  </a:lnTo>
                  <a:lnTo>
                    <a:pt x="1182624" y="736092"/>
                  </a:lnTo>
                  <a:lnTo>
                    <a:pt x="1187196" y="733044"/>
                  </a:lnTo>
                  <a:lnTo>
                    <a:pt x="1191768" y="728472"/>
                  </a:lnTo>
                  <a:lnTo>
                    <a:pt x="1197864" y="729996"/>
                  </a:lnTo>
                  <a:lnTo>
                    <a:pt x="1200912" y="734568"/>
                  </a:lnTo>
                  <a:lnTo>
                    <a:pt x="1205484" y="739140"/>
                  </a:lnTo>
                  <a:lnTo>
                    <a:pt x="1203960" y="745236"/>
                  </a:lnTo>
                  <a:lnTo>
                    <a:pt x="1199388" y="748284"/>
                  </a:lnTo>
                  <a:lnTo>
                    <a:pt x="1194816" y="752856"/>
                  </a:lnTo>
                  <a:close/>
                </a:path>
                <a:path w="2781300" h="1264920">
                  <a:moveTo>
                    <a:pt x="1229868" y="733044"/>
                  </a:moveTo>
                  <a:lnTo>
                    <a:pt x="1222248" y="729996"/>
                  </a:lnTo>
                  <a:lnTo>
                    <a:pt x="1220724" y="725424"/>
                  </a:lnTo>
                  <a:lnTo>
                    <a:pt x="1217676" y="719328"/>
                  </a:lnTo>
                  <a:lnTo>
                    <a:pt x="1219200" y="713232"/>
                  </a:lnTo>
                  <a:lnTo>
                    <a:pt x="1225296" y="711708"/>
                  </a:lnTo>
                  <a:lnTo>
                    <a:pt x="1229868" y="708660"/>
                  </a:lnTo>
                  <a:lnTo>
                    <a:pt x="1235964" y="710184"/>
                  </a:lnTo>
                  <a:lnTo>
                    <a:pt x="1239012" y="716280"/>
                  </a:lnTo>
                  <a:lnTo>
                    <a:pt x="1242060" y="720852"/>
                  </a:lnTo>
                  <a:lnTo>
                    <a:pt x="1239012" y="726948"/>
                  </a:lnTo>
                  <a:lnTo>
                    <a:pt x="1229868" y="733044"/>
                  </a:lnTo>
                  <a:close/>
                </a:path>
                <a:path w="2781300" h="1264920">
                  <a:moveTo>
                    <a:pt x="1266444" y="713232"/>
                  </a:moveTo>
                  <a:lnTo>
                    <a:pt x="1260348" y="710184"/>
                  </a:lnTo>
                  <a:lnTo>
                    <a:pt x="1254252" y="701040"/>
                  </a:lnTo>
                  <a:lnTo>
                    <a:pt x="1257300" y="694944"/>
                  </a:lnTo>
                  <a:lnTo>
                    <a:pt x="1261872" y="691896"/>
                  </a:lnTo>
                  <a:lnTo>
                    <a:pt x="1267968" y="688848"/>
                  </a:lnTo>
                  <a:lnTo>
                    <a:pt x="1274064" y="690372"/>
                  </a:lnTo>
                  <a:lnTo>
                    <a:pt x="1277112" y="696468"/>
                  </a:lnTo>
                  <a:lnTo>
                    <a:pt x="1278636" y="701040"/>
                  </a:lnTo>
                  <a:lnTo>
                    <a:pt x="1277112" y="707136"/>
                  </a:lnTo>
                  <a:lnTo>
                    <a:pt x="1271016" y="710184"/>
                  </a:lnTo>
                  <a:lnTo>
                    <a:pt x="1266444" y="713232"/>
                  </a:lnTo>
                  <a:close/>
                </a:path>
                <a:path w="2781300" h="1264920">
                  <a:moveTo>
                    <a:pt x="1304544" y="693420"/>
                  </a:moveTo>
                  <a:lnTo>
                    <a:pt x="1298448" y="691896"/>
                  </a:lnTo>
                  <a:lnTo>
                    <a:pt x="1295400" y="687324"/>
                  </a:lnTo>
                  <a:lnTo>
                    <a:pt x="1292352" y="681228"/>
                  </a:lnTo>
                  <a:lnTo>
                    <a:pt x="1293876" y="675132"/>
                  </a:lnTo>
                  <a:lnTo>
                    <a:pt x="1303020" y="669036"/>
                  </a:lnTo>
                  <a:lnTo>
                    <a:pt x="1310640" y="670560"/>
                  </a:lnTo>
                  <a:lnTo>
                    <a:pt x="1313688" y="676656"/>
                  </a:lnTo>
                  <a:lnTo>
                    <a:pt x="1316736" y="681228"/>
                  </a:lnTo>
                  <a:lnTo>
                    <a:pt x="1315212" y="687324"/>
                  </a:lnTo>
                  <a:lnTo>
                    <a:pt x="1309116" y="690372"/>
                  </a:lnTo>
                  <a:lnTo>
                    <a:pt x="1304544" y="693420"/>
                  </a:lnTo>
                  <a:close/>
                </a:path>
                <a:path w="2781300" h="1264920">
                  <a:moveTo>
                    <a:pt x="1339596" y="673608"/>
                  </a:moveTo>
                  <a:lnTo>
                    <a:pt x="1333500" y="670560"/>
                  </a:lnTo>
                  <a:lnTo>
                    <a:pt x="1331976" y="665988"/>
                  </a:lnTo>
                  <a:lnTo>
                    <a:pt x="1330452" y="659892"/>
                  </a:lnTo>
                  <a:lnTo>
                    <a:pt x="1331976" y="653796"/>
                  </a:lnTo>
                  <a:lnTo>
                    <a:pt x="1344168" y="650748"/>
                  </a:lnTo>
                  <a:lnTo>
                    <a:pt x="1350264" y="653796"/>
                  </a:lnTo>
                  <a:lnTo>
                    <a:pt x="1351788" y="658368"/>
                  </a:lnTo>
                  <a:lnTo>
                    <a:pt x="1353312" y="664464"/>
                  </a:lnTo>
                  <a:lnTo>
                    <a:pt x="1350264" y="670560"/>
                  </a:lnTo>
                  <a:lnTo>
                    <a:pt x="1344168" y="672084"/>
                  </a:lnTo>
                  <a:lnTo>
                    <a:pt x="1339596" y="673608"/>
                  </a:lnTo>
                  <a:close/>
                </a:path>
                <a:path w="2781300" h="1264920">
                  <a:moveTo>
                    <a:pt x="1379220" y="655320"/>
                  </a:moveTo>
                  <a:lnTo>
                    <a:pt x="1371600" y="653796"/>
                  </a:lnTo>
                  <a:lnTo>
                    <a:pt x="1370076" y="647700"/>
                  </a:lnTo>
                  <a:lnTo>
                    <a:pt x="1367028" y="643128"/>
                  </a:lnTo>
                  <a:lnTo>
                    <a:pt x="1368552" y="637032"/>
                  </a:lnTo>
                  <a:lnTo>
                    <a:pt x="1374648" y="633984"/>
                  </a:lnTo>
                  <a:lnTo>
                    <a:pt x="1379220" y="630936"/>
                  </a:lnTo>
                  <a:lnTo>
                    <a:pt x="1385316" y="633984"/>
                  </a:lnTo>
                  <a:lnTo>
                    <a:pt x="1388364" y="638556"/>
                  </a:lnTo>
                  <a:lnTo>
                    <a:pt x="1391412" y="644652"/>
                  </a:lnTo>
                  <a:lnTo>
                    <a:pt x="1388364" y="650748"/>
                  </a:lnTo>
                  <a:lnTo>
                    <a:pt x="1383792" y="652272"/>
                  </a:lnTo>
                  <a:lnTo>
                    <a:pt x="1379220" y="655320"/>
                  </a:lnTo>
                  <a:close/>
                </a:path>
                <a:path w="2781300" h="1264920">
                  <a:moveTo>
                    <a:pt x="1414272" y="637032"/>
                  </a:moveTo>
                  <a:lnTo>
                    <a:pt x="1408176" y="633984"/>
                  </a:lnTo>
                  <a:lnTo>
                    <a:pt x="1406652" y="627888"/>
                  </a:lnTo>
                  <a:lnTo>
                    <a:pt x="1405128" y="623316"/>
                  </a:lnTo>
                  <a:lnTo>
                    <a:pt x="1408176" y="617220"/>
                  </a:lnTo>
                  <a:lnTo>
                    <a:pt x="1412748" y="615696"/>
                  </a:lnTo>
                  <a:lnTo>
                    <a:pt x="1418844" y="612648"/>
                  </a:lnTo>
                  <a:lnTo>
                    <a:pt x="1424940" y="615696"/>
                  </a:lnTo>
                  <a:lnTo>
                    <a:pt x="1427988" y="627888"/>
                  </a:lnTo>
                  <a:lnTo>
                    <a:pt x="1424940" y="632460"/>
                  </a:lnTo>
                  <a:lnTo>
                    <a:pt x="1420368" y="635508"/>
                  </a:lnTo>
                  <a:lnTo>
                    <a:pt x="1414272" y="637032"/>
                  </a:lnTo>
                  <a:close/>
                </a:path>
                <a:path w="2781300" h="1264920">
                  <a:moveTo>
                    <a:pt x="1453896" y="620268"/>
                  </a:moveTo>
                  <a:lnTo>
                    <a:pt x="1447800" y="617220"/>
                  </a:lnTo>
                  <a:lnTo>
                    <a:pt x="1444752" y="612648"/>
                  </a:lnTo>
                  <a:lnTo>
                    <a:pt x="1443228" y="608076"/>
                  </a:lnTo>
                  <a:lnTo>
                    <a:pt x="1444752" y="600456"/>
                  </a:lnTo>
                  <a:lnTo>
                    <a:pt x="1450848" y="598932"/>
                  </a:lnTo>
                  <a:lnTo>
                    <a:pt x="1455420" y="595884"/>
                  </a:lnTo>
                  <a:lnTo>
                    <a:pt x="1461516" y="597408"/>
                  </a:lnTo>
                  <a:lnTo>
                    <a:pt x="1464564" y="603504"/>
                  </a:lnTo>
                  <a:lnTo>
                    <a:pt x="1466088" y="608076"/>
                  </a:lnTo>
                  <a:lnTo>
                    <a:pt x="1464564" y="614172"/>
                  </a:lnTo>
                  <a:lnTo>
                    <a:pt x="1459992" y="617220"/>
                  </a:lnTo>
                  <a:lnTo>
                    <a:pt x="1453896" y="620268"/>
                  </a:lnTo>
                  <a:close/>
                </a:path>
                <a:path w="2781300" h="1264920">
                  <a:moveTo>
                    <a:pt x="1491996" y="603504"/>
                  </a:moveTo>
                  <a:lnTo>
                    <a:pt x="1485900" y="600456"/>
                  </a:lnTo>
                  <a:lnTo>
                    <a:pt x="1482852" y="594360"/>
                  </a:lnTo>
                  <a:lnTo>
                    <a:pt x="1481328" y="589788"/>
                  </a:lnTo>
                  <a:lnTo>
                    <a:pt x="1484376" y="583692"/>
                  </a:lnTo>
                  <a:lnTo>
                    <a:pt x="1488948" y="580644"/>
                  </a:lnTo>
                  <a:lnTo>
                    <a:pt x="1495044" y="579120"/>
                  </a:lnTo>
                  <a:lnTo>
                    <a:pt x="1501140" y="582168"/>
                  </a:lnTo>
                  <a:lnTo>
                    <a:pt x="1502664" y="586740"/>
                  </a:lnTo>
                  <a:lnTo>
                    <a:pt x="1505712" y="592836"/>
                  </a:lnTo>
                  <a:lnTo>
                    <a:pt x="1502664" y="598932"/>
                  </a:lnTo>
                  <a:lnTo>
                    <a:pt x="1496568" y="600456"/>
                  </a:lnTo>
                  <a:lnTo>
                    <a:pt x="1491996" y="603504"/>
                  </a:lnTo>
                  <a:close/>
                </a:path>
                <a:path w="2781300" h="1264920">
                  <a:moveTo>
                    <a:pt x="1528572" y="585216"/>
                  </a:moveTo>
                  <a:lnTo>
                    <a:pt x="1524000" y="583692"/>
                  </a:lnTo>
                  <a:lnTo>
                    <a:pt x="1520952" y="577596"/>
                  </a:lnTo>
                  <a:lnTo>
                    <a:pt x="1519428" y="571500"/>
                  </a:lnTo>
                  <a:lnTo>
                    <a:pt x="1522476" y="565404"/>
                  </a:lnTo>
                  <a:lnTo>
                    <a:pt x="1528572" y="563880"/>
                  </a:lnTo>
                  <a:lnTo>
                    <a:pt x="1533144" y="562356"/>
                  </a:lnTo>
                  <a:lnTo>
                    <a:pt x="1539240" y="565404"/>
                  </a:lnTo>
                  <a:lnTo>
                    <a:pt x="1540764" y="571500"/>
                  </a:lnTo>
                  <a:lnTo>
                    <a:pt x="1543812" y="576072"/>
                  </a:lnTo>
                  <a:lnTo>
                    <a:pt x="1540764" y="582168"/>
                  </a:lnTo>
                  <a:lnTo>
                    <a:pt x="1528572" y="585216"/>
                  </a:lnTo>
                  <a:close/>
                </a:path>
                <a:path w="2781300" h="1264920">
                  <a:moveTo>
                    <a:pt x="1569720" y="569976"/>
                  </a:moveTo>
                  <a:lnTo>
                    <a:pt x="1563624" y="566928"/>
                  </a:lnTo>
                  <a:lnTo>
                    <a:pt x="1557528" y="557784"/>
                  </a:lnTo>
                  <a:lnTo>
                    <a:pt x="1560576" y="551688"/>
                  </a:lnTo>
                  <a:lnTo>
                    <a:pt x="1565148" y="548640"/>
                  </a:lnTo>
                  <a:lnTo>
                    <a:pt x="1571244" y="545592"/>
                  </a:lnTo>
                  <a:lnTo>
                    <a:pt x="1577340" y="547116"/>
                  </a:lnTo>
                  <a:lnTo>
                    <a:pt x="1578864" y="553212"/>
                  </a:lnTo>
                  <a:lnTo>
                    <a:pt x="1581912" y="557784"/>
                  </a:lnTo>
                  <a:lnTo>
                    <a:pt x="1580388" y="563880"/>
                  </a:lnTo>
                  <a:lnTo>
                    <a:pt x="1574292" y="566928"/>
                  </a:lnTo>
                  <a:lnTo>
                    <a:pt x="1569720" y="569976"/>
                  </a:lnTo>
                  <a:close/>
                </a:path>
                <a:path w="2781300" h="1264920">
                  <a:moveTo>
                    <a:pt x="1606296" y="554736"/>
                  </a:moveTo>
                  <a:lnTo>
                    <a:pt x="1600200" y="551688"/>
                  </a:lnTo>
                  <a:lnTo>
                    <a:pt x="1597152" y="539496"/>
                  </a:lnTo>
                  <a:lnTo>
                    <a:pt x="1600200" y="533400"/>
                  </a:lnTo>
                  <a:lnTo>
                    <a:pt x="1606296" y="531876"/>
                  </a:lnTo>
                  <a:lnTo>
                    <a:pt x="1610868" y="530352"/>
                  </a:lnTo>
                  <a:lnTo>
                    <a:pt x="1616964" y="533400"/>
                  </a:lnTo>
                  <a:lnTo>
                    <a:pt x="1618488" y="539496"/>
                  </a:lnTo>
                  <a:lnTo>
                    <a:pt x="1621536" y="544068"/>
                  </a:lnTo>
                  <a:lnTo>
                    <a:pt x="1618488" y="550164"/>
                  </a:lnTo>
                  <a:lnTo>
                    <a:pt x="1612392" y="551688"/>
                  </a:lnTo>
                  <a:lnTo>
                    <a:pt x="1606296" y="554736"/>
                  </a:lnTo>
                  <a:close/>
                </a:path>
                <a:path w="2781300" h="1264920">
                  <a:moveTo>
                    <a:pt x="1645920" y="541020"/>
                  </a:moveTo>
                  <a:lnTo>
                    <a:pt x="1639824" y="537972"/>
                  </a:lnTo>
                  <a:lnTo>
                    <a:pt x="1636776" y="525780"/>
                  </a:lnTo>
                  <a:lnTo>
                    <a:pt x="1639824" y="519684"/>
                  </a:lnTo>
                  <a:lnTo>
                    <a:pt x="1645920" y="518160"/>
                  </a:lnTo>
                  <a:lnTo>
                    <a:pt x="1650492" y="516636"/>
                  </a:lnTo>
                  <a:lnTo>
                    <a:pt x="1656588" y="519684"/>
                  </a:lnTo>
                  <a:lnTo>
                    <a:pt x="1658112" y="525780"/>
                  </a:lnTo>
                  <a:lnTo>
                    <a:pt x="1661160" y="530352"/>
                  </a:lnTo>
                  <a:lnTo>
                    <a:pt x="1658112" y="536448"/>
                  </a:lnTo>
                  <a:lnTo>
                    <a:pt x="1652016" y="537972"/>
                  </a:lnTo>
                  <a:lnTo>
                    <a:pt x="1645920" y="541020"/>
                  </a:lnTo>
                  <a:close/>
                </a:path>
                <a:path w="2781300" h="1264920">
                  <a:moveTo>
                    <a:pt x="1687068" y="525780"/>
                  </a:moveTo>
                  <a:lnTo>
                    <a:pt x="1680972" y="524256"/>
                  </a:lnTo>
                  <a:lnTo>
                    <a:pt x="1677924" y="518160"/>
                  </a:lnTo>
                  <a:lnTo>
                    <a:pt x="1676400" y="513588"/>
                  </a:lnTo>
                  <a:lnTo>
                    <a:pt x="1679448" y="507492"/>
                  </a:lnTo>
                  <a:lnTo>
                    <a:pt x="1684020" y="504444"/>
                  </a:lnTo>
                  <a:lnTo>
                    <a:pt x="1690116" y="502920"/>
                  </a:lnTo>
                  <a:lnTo>
                    <a:pt x="1696212" y="504444"/>
                  </a:lnTo>
                  <a:lnTo>
                    <a:pt x="1697736" y="510540"/>
                  </a:lnTo>
                  <a:lnTo>
                    <a:pt x="1700784" y="516636"/>
                  </a:lnTo>
                  <a:lnTo>
                    <a:pt x="1697736" y="522732"/>
                  </a:lnTo>
                  <a:lnTo>
                    <a:pt x="1691640" y="524256"/>
                  </a:lnTo>
                  <a:lnTo>
                    <a:pt x="1687068" y="525780"/>
                  </a:lnTo>
                  <a:close/>
                </a:path>
                <a:path w="2781300" h="1264920">
                  <a:moveTo>
                    <a:pt x="1725168" y="512064"/>
                  </a:moveTo>
                  <a:lnTo>
                    <a:pt x="1719072" y="509016"/>
                  </a:lnTo>
                  <a:lnTo>
                    <a:pt x="1717548" y="504444"/>
                  </a:lnTo>
                  <a:lnTo>
                    <a:pt x="1716024" y="498348"/>
                  </a:lnTo>
                  <a:lnTo>
                    <a:pt x="1719072" y="492252"/>
                  </a:lnTo>
                  <a:lnTo>
                    <a:pt x="1725168" y="490728"/>
                  </a:lnTo>
                  <a:lnTo>
                    <a:pt x="1729740" y="489204"/>
                  </a:lnTo>
                  <a:lnTo>
                    <a:pt x="1735836" y="492252"/>
                  </a:lnTo>
                  <a:lnTo>
                    <a:pt x="1737360" y="496824"/>
                  </a:lnTo>
                  <a:lnTo>
                    <a:pt x="1740408" y="502920"/>
                  </a:lnTo>
                  <a:lnTo>
                    <a:pt x="1737360" y="509016"/>
                  </a:lnTo>
                  <a:lnTo>
                    <a:pt x="1725168" y="512064"/>
                  </a:lnTo>
                  <a:close/>
                </a:path>
                <a:path w="2781300" h="1264920">
                  <a:moveTo>
                    <a:pt x="1766316" y="498348"/>
                  </a:moveTo>
                  <a:lnTo>
                    <a:pt x="1760220" y="495300"/>
                  </a:lnTo>
                  <a:lnTo>
                    <a:pt x="1757172" y="490728"/>
                  </a:lnTo>
                  <a:lnTo>
                    <a:pt x="1755648" y="484632"/>
                  </a:lnTo>
                  <a:lnTo>
                    <a:pt x="1758696" y="478536"/>
                  </a:lnTo>
                  <a:lnTo>
                    <a:pt x="1763268" y="477012"/>
                  </a:lnTo>
                  <a:lnTo>
                    <a:pt x="1769364" y="473964"/>
                  </a:lnTo>
                  <a:lnTo>
                    <a:pt x="1775460" y="477012"/>
                  </a:lnTo>
                  <a:lnTo>
                    <a:pt x="1776984" y="483108"/>
                  </a:lnTo>
                  <a:lnTo>
                    <a:pt x="1780032" y="487680"/>
                  </a:lnTo>
                  <a:lnTo>
                    <a:pt x="1776984" y="493776"/>
                  </a:lnTo>
                  <a:lnTo>
                    <a:pt x="1770888" y="496824"/>
                  </a:lnTo>
                  <a:lnTo>
                    <a:pt x="1766316" y="498348"/>
                  </a:lnTo>
                  <a:close/>
                </a:path>
                <a:path w="2781300" h="1264920">
                  <a:moveTo>
                    <a:pt x="1804416" y="486156"/>
                  </a:moveTo>
                  <a:lnTo>
                    <a:pt x="1798320" y="481584"/>
                  </a:lnTo>
                  <a:lnTo>
                    <a:pt x="1796796" y="477012"/>
                  </a:lnTo>
                  <a:lnTo>
                    <a:pt x="1796796" y="470916"/>
                  </a:lnTo>
                  <a:lnTo>
                    <a:pt x="1799844" y="464820"/>
                  </a:lnTo>
                  <a:lnTo>
                    <a:pt x="1805940" y="464820"/>
                  </a:lnTo>
                  <a:lnTo>
                    <a:pt x="1812036" y="463296"/>
                  </a:lnTo>
                  <a:lnTo>
                    <a:pt x="1816608" y="467868"/>
                  </a:lnTo>
                  <a:lnTo>
                    <a:pt x="1818132" y="472440"/>
                  </a:lnTo>
                  <a:lnTo>
                    <a:pt x="1819656" y="478536"/>
                  </a:lnTo>
                  <a:lnTo>
                    <a:pt x="1815084" y="484632"/>
                  </a:lnTo>
                  <a:lnTo>
                    <a:pt x="1808988" y="484632"/>
                  </a:lnTo>
                  <a:lnTo>
                    <a:pt x="1804416" y="486156"/>
                  </a:lnTo>
                  <a:close/>
                </a:path>
                <a:path w="2781300" h="1264920">
                  <a:moveTo>
                    <a:pt x="1847088" y="475488"/>
                  </a:moveTo>
                  <a:lnTo>
                    <a:pt x="1840992" y="472440"/>
                  </a:lnTo>
                  <a:lnTo>
                    <a:pt x="1837944" y="466344"/>
                  </a:lnTo>
                  <a:lnTo>
                    <a:pt x="1836420" y="461772"/>
                  </a:lnTo>
                  <a:lnTo>
                    <a:pt x="1837944" y="455676"/>
                  </a:lnTo>
                  <a:lnTo>
                    <a:pt x="1844040" y="452628"/>
                  </a:lnTo>
                  <a:lnTo>
                    <a:pt x="1850136" y="451104"/>
                  </a:lnTo>
                  <a:lnTo>
                    <a:pt x="1856232" y="454152"/>
                  </a:lnTo>
                  <a:lnTo>
                    <a:pt x="1857756" y="458724"/>
                  </a:lnTo>
                  <a:lnTo>
                    <a:pt x="1859280" y="464820"/>
                  </a:lnTo>
                  <a:lnTo>
                    <a:pt x="1857756" y="470916"/>
                  </a:lnTo>
                  <a:lnTo>
                    <a:pt x="1851660" y="472440"/>
                  </a:lnTo>
                  <a:lnTo>
                    <a:pt x="1847088" y="475488"/>
                  </a:lnTo>
                  <a:close/>
                </a:path>
                <a:path w="2781300" h="1264920">
                  <a:moveTo>
                    <a:pt x="1883664" y="463296"/>
                  </a:moveTo>
                  <a:lnTo>
                    <a:pt x="1879092" y="458724"/>
                  </a:lnTo>
                  <a:lnTo>
                    <a:pt x="1877568" y="452628"/>
                  </a:lnTo>
                  <a:lnTo>
                    <a:pt x="1876044" y="448056"/>
                  </a:lnTo>
                  <a:lnTo>
                    <a:pt x="1880616" y="441960"/>
                  </a:lnTo>
                  <a:lnTo>
                    <a:pt x="1886712" y="440436"/>
                  </a:lnTo>
                  <a:lnTo>
                    <a:pt x="1892808" y="440436"/>
                  </a:lnTo>
                  <a:lnTo>
                    <a:pt x="1897380" y="443484"/>
                  </a:lnTo>
                  <a:lnTo>
                    <a:pt x="1898904" y="449580"/>
                  </a:lnTo>
                  <a:lnTo>
                    <a:pt x="1898904" y="455676"/>
                  </a:lnTo>
                  <a:lnTo>
                    <a:pt x="1895856" y="460248"/>
                  </a:lnTo>
                  <a:lnTo>
                    <a:pt x="1883664" y="463296"/>
                  </a:lnTo>
                  <a:close/>
                </a:path>
                <a:path w="2781300" h="1264920">
                  <a:moveTo>
                    <a:pt x="1927860" y="452628"/>
                  </a:moveTo>
                  <a:lnTo>
                    <a:pt x="1920240" y="449580"/>
                  </a:lnTo>
                  <a:lnTo>
                    <a:pt x="1918716" y="445008"/>
                  </a:lnTo>
                  <a:lnTo>
                    <a:pt x="1917192" y="438912"/>
                  </a:lnTo>
                  <a:lnTo>
                    <a:pt x="1918716" y="432816"/>
                  </a:lnTo>
                  <a:lnTo>
                    <a:pt x="1924812" y="431292"/>
                  </a:lnTo>
                  <a:lnTo>
                    <a:pt x="1929384" y="428244"/>
                  </a:lnTo>
                  <a:lnTo>
                    <a:pt x="1935480" y="431292"/>
                  </a:lnTo>
                  <a:lnTo>
                    <a:pt x="1938528" y="435864"/>
                  </a:lnTo>
                  <a:lnTo>
                    <a:pt x="1940052" y="441960"/>
                  </a:lnTo>
                  <a:lnTo>
                    <a:pt x="1938528" y="448056"/>
                  </a:lnTo>
                  <a:lnTo>
                    <a:pt x="1932432" y="449580"/>
                  </a:lnTo>
                  <a:lnTo>
                    <a:pt x="1927860" y="452628"/>
                  </a:lnTo>
                  <a:close/>
                </a:path>
                <a:path w="2781300" h="1264920">
                  <a:moveTo>
                    <a:pt x="1970532" y="440436"/>
                  </a:moveTo>
                  <a:lnTo>
                    <a:pt x="1964436" y="440436"/>
                  </a:lnTo>
                  <a:lnTo>
                    <a:pt x="1959864" y="437388"/>
                  </a:lnTo>
                  <a:lnTo>
                    <a:pt x="1958340" y="431292"/>
                  </a:lnTo>
                  <a:lnTo>
                    <a:pt x="1958340" y="425196"/>
                  </a:lnTo>
                  <a:lnTo>
                    <a:pt x="1961388" y="420624"/>
                  </a:lnTo>
                  <a:lnTo>
                    <a:pt x="1973580" y="417576"/>
                  </a:lnTo>
                  <a:lnTo>
                    <a:pt x="1978152" y="422148"/>
                  </a:lnTo>
                  <a:lnTo>
                    <a:pt x="1979676" y="428244"/>
                  </a:lnTo>
                  <a:lnTo>
                    <a:pt x="1979676" y="432816"/>
                  </a:lnTo>
                  <a:lnTo>
                    <a:pt x="1976628" y="438912"/>
                  </a:lnTo>
                  <a:lnTo>
                    <a:pt x="1970532" y="440436"/>
                  </a:lnTo>
                  <a:close/>
                </a:path>
                <a:path w="2781300" h="1264920">
                  <a:moveTo>
                    <a:pt x="2005584" y="431292"/>
                  </a:moveTo>
                  <a:lnTo>
                    <a:pt x="1999488" y="426720"/>
                  </a:lnTo>
                  <a:lnTo>
                    <a:pt x="1999488" y="420624"/>
                  </a:lnTo>
                  <a:lnTo>
                    <a:pt x="1997964" y="416052"/>
                  </a:lnTo>
                  <a:lnTo>
                    <a:pt x="2002536" y="409956"/>
                  </a:lnTo>
                  <a:lnTo>
                    <a:pt x="2008632" y="408432"/>
                  </a:lnTo>
                  <a:lnTo>
                    <a:pt x="2013204" y="408432"/>
                  </a:lnTo>
                  <a:lnTo>
                    <a:pt x="2019300" y="411480"/>
                  </a:lnTo>
                  <a:lnTo>
                    <a:pt x="2019300" y="417576"/>
                  </a:lnTo>
                  <a:lnTo>
                    <a:pt x="2020824" y="423672"/>
                  </a:lnTo>
                  <a:lnTo>
                    <a:pt x="2017776" y="428244"/>
                  </a:lnTo>
                  <a:lnTo>
                    <a:pt x="2005584" y="431292"/>
                  </a:lnTo>
                  <a:close/>
                </a:path>
                <a:path w="2781300" h="1264920">
                  <a:moveTo>
                    <a:pt x="2048256" y="420624"/>
                  </a:moveTo>
                  <a:lnTo>
                    <a:pt x="2042160" y="417576"/>
                  </a:lnTo>
                  <a:lnTo>
                    <a:pt x="2040636" y="411480"/>
                  </a:lnTo>
                  <a:lnTo>
                    <a:pt x="2037588" y="406908"/>
                  </a:lnTo>
                  <a:lnTo>
                    <a:pt x="2040636" y="400812"/>
                  </a:lnTo>
                  <a:lnTo>
                    <a:pt x="2046732" y="397764"/>
                  </a:lnTo>
                  <a:lnTo>
                    <a:pt x="2052828" y="396240"/>
                  </a:lnTo>
                  <a:lnTo>
                    <a:pt x="2058924" y="399288"/>
                  </a:lnTo>
                  <a:lnTo>
                    <a:pt x="2060448" y="405384"/>
                  </a:lnTo>
                  <a:lnTo>
                    <a:pt x="2061972" y="409956"/>
                  </a:lnTo>
                  <a:lnTo>
                    <a:pt x="2058924" y="416052"/>
                  </a:lnTo>
                  <a:lnTo>
                    <a:pt x="2052828" y="417576"/>
                  </a:lnTo>
                  <a:lnTo>
                    <a:pt x="2052828" y="419100"/>
                  </a:lnTo>
                  <a:lnTo>
                    <a:pt x="2048256" y="420624"/>
                  </a:lnTo>
                  <a:close/>
                </a:path>
                <a:path w="2781300" h="1264920">
                  <a:moveTo>
                    <a:pt x="2092452" y="408432"/>
                  </a:moveTo>
                  <a:lnTo>
                    <a:pt x="2086356" y="408432"/>
                  </a:lnTo>
                  <a:lnTo>
                    <a:pt x="2081784" y="405384"/>
                  </a:lnTo>
                  <a:lnTo>
                    <a:pt x="2078736" y="393192"/>
                  </a:lnTo>
                  <a:lnTo>
                    <a:pt x="2083308" y="388620"/>
                  </a:lnTo>
                  <a:lnTo>
                    <a:pt x="2087880" y="387096"/>
                  </a:lnTo>
                  <a:lnTo>
                    <a:pt x="2093976" y="385572"/>
                  </a:lnTo>
                  <a:lnTo>
                    <a:pt x="2100072" y="390144"/>
                  </a:lnTo>
                  <a:lnTo>
                    <a:pt x="2100072" y="394716"/>
                  </a:lnTo>
                  <a:lnTo>
                    <a:pt x="2101596" y="400812"/>
                  </a:lnTo>
                  <a:lnTo>
                    <a:pt x="2098548" y="406908"/>
                  </a:lnTo>
                  <a:lnTo>
                    <a:pt x="2092452" y="408432"/>
                  </a:lnTo>
                  <a:close/>
                </a:path>
                <a:path w="2781300" h="1264920">
                  <a:moveTo>
                    <a:pt x="2132076" y="397764"/>
                  </a:moveTo>
                  <a:lnTo>
                    <a:pt x="2127504" y="397764"/>
                  </a:lnTo>
                  <a:lnTo>
                    <a:pt x="2121408" y="394716"/>
                  </a:lnTo>
                  <a:lnTo>
                    <a:pt x="2121408" y="388620"/>
                  </a:lnTo>
                  <a:lnTo>
                    <a:pt x="2119884" y="382524"/>
                  </a:lnTo>
                  <a:lnTo>
                    <a:pt x="2122932" y="377952"/>
                  </a:lnTo>
                  <a:lnTo>
                    <a:pt x="2129028" y="376428"/>
                  </a:lnTo>
                  <a:lnTo>
                    <a:pt x="2135124" y="376428"/>
                  </a:lnTo>
                  <a:lnTo>
                    <a:pt x="2139696" y="379476"/>
                  </a:lnTo>
                  <a:lnTo>
                    <a:pt x="2142744" y="391668"/>
                  </a:lnTo>
                  <a:lnTo>
                    <a:pt x="2138172" y="396240"/>
                  </a:lnTo>
                  <a:lnTo>
                    <a:pt x="2132076" y="397764"/>
                  </a:lnTo>
                  <a:close/>
                </a:path>
                <a:path w="2781300" h="1264920">
                  <a:moveTo>
                    <a:pt x="2168652" y="388620"/>
                  </a:moveTo>
                  <a:lnTo>
                    <a:pt x="2164080" y="385572"/>
                  </a:lnTo>
                  <a:lnTo>
                    <a:pt x="2161032" y="379476"/>
                  </a:lnTo>
                  <a:lnTo>
                    <a:pt x="2159508" y="374904"/>
                  </a:lnTo>
                  <a:lnTo>
                    <a:pt x="2162556" y="368808"/>
                  </a:lnTo>
                  <a:lnTo>
                    <a:pt x="2168652" y="367284"/>
                  </a:lnTo>
                  <a:lnTo>
                    <a:pt x="2173224" y="364236"/>
                  </a:lnTo>
                  <a:lnTo>
                    <a:pt x="2179320" y="367284"/>
                  </a:lnTo>
                  <a:lnTo>
                    <a:pt x="2180844" y="373380"/>
                  </a:lnTo>
                  <a:lnTo>
                    <a:pt x="2183892" y="377952"/>
                  </a:lnTo>
                  <a:lnTo>
                    <a:pt x="2180844" y="384048"/>
                  </a:lnTo>
                  <a:lnTo>
                    <a:pt x="2174748" y="387096"/>
                  </a:lnTo>
                  <a:lnTo>
                    <a:pt x="2168652" y="388620"/>
                  </a:lnTo>
                  <a:close/>
                </a:path>
                <a:path w="2781300" h="1264920">
                  <a:moveTo>
                    <a:pt x="2212848" y="374904"/>
                  </a:moveTo>
                  <a:lnTo>
                    <a:pt x="2206752" y="374904"/>
                  </a:lnTo>
                  <a:lnTo>
                    <a:pt x="2202180" y="371856"/>
                  </a:lnTo>
                  <a:lnTo>
                    <a:pt x="2200656" y="365760"/>
                  </a:lnTo>
                  <a:lnTo>
                    <a:pt x="2200656" y="359664"/>
                  </a:lnTo>
                  <a:lnTo>
                    <a:pt x="2203704" y="355092"/>
                  </a:lnTo>
                  <a:lnTo>
                    <a:pt x="2215896" y="352044"/>
                  </a:lnTo>
                  <a:lnTo>
                    <a:pt x="2220468" y="356616"/>
                  </a:lnTo>
                  <a:lnTo>
                    <a:pt x="2221992" y="362712"/>
                  </a:lnTo>
                  <a:lnTo>
                    <a:pt x="2223516" y="367284"/>
                  </a:lnTo>
                  <a:lnTo>
                    <a:pt x="2218944" y="373380"/>
                  </a:lnTo>
                  <a:lnTo>
                    <a:pt x="2212848" y="374904"/>
                  </a:lnTo>
                  <a:close/>
                </a:path>
                <a:path w="2781300" h="1264920">
                  <a:moveTo>
                    <a:pt x="2249424" y="364236"/>
                  </a:moveTo>
                  <a:lnTo>
                    <a:pt x="2243328" y="361188"/>
                  </a:lnTo>
                  <a:lnTo>
                    <a:pt x="2241804" y="356616"/>
                  </a:lnTo>
                  <a:lnTo>
                    <a:pt x="2240280" y="350520"/>
                  </a:lnTo>
                  <a:lnTo>
                    <a:pt x="2243328" y="344424"/>
                  </a:lnTo>
                  <a:lnTo>
                    <a:pt x="2247900" y="342900"/>
                  </a:lnTo>
                  <a:lnTo>
                    <a:pt x="2253996" y="341376"/>
                  </a:lnTo>
                  <a:lnTo>
                    <a:pt x="2260092" y="344424"/>
                  </a:lnTo>
                  <a:lnTo>
                    <a:pt x="2261616" y="348996"/>
                  </a:lnTo>
                  <a:lnTo>
                    <a:pt x="2263140" y="355092"/>
                  </a:lnTo>
                  <a:lnTo>
                    <a:pt x="2260092" y="361188"/>
                  </a:lnTo>
                  <a:lnTo>
                    <a:pt x="2255520" y="362712"/>
                  </a:lnTo>
                  <a:lnTo>
                    <a:pt x="2249424" y="364236"/>
                  </a:lnTo>
                  <a:close/>
                </a:path>
                <a:path w="2781300" h="1264920">
                  <a:moveTo>
                    <a:pt x="2289048" y="350520"/>
                  </a:moveTo>
                  <a:lnTo>
                    <a:pt x="2282952" y="347472"/>
                  </a:lnTo>
                  <a:lnTo>
                    <a:pt x="2281428" y="341376"/>
                  </a:lnTo>
                  <a:lnTo>
                    <a:pt x="2279904" y="336804"/>
                  </a:lnTo>
                  <a:lnTo>
                    <a:pt x="2282952" y="330708"/>
                  </a:lnTo>
                  <a:lnTo>
                    <a:pt x="2287524" y="329184"/>
                  </a:lnTo>
                  <a:lnTo>
                    <a:pt x="2293620" y="326136"/>
                  </a:lnTo>
                  <a:lnTo>
                    <a:pt x="2299716" y="329184"/>
                  </a:lnTo>
                  <a:lnTo>
                    <a:pt x="2302764" y="341376"/>
                  </a:lnTo>
                  <a:lnTo>
                    <a:pt x="2299716" y="347472"/>
                  </a:lnTo>
                  <a:lnTo>
                    <a:pt x="2295144" y="348996"/>
                  </a:lnTo>
                  <a:lnTo>
                    <a:pt x="2289048" y="350520"/>
                  </a:lnTo>
                  <a:close/>
                </a:path>
                <a:path w="2781300" h="1264920">
                  <a:moveTo>
                    <a:pt x="2328672" y="336804"/>
                  </a:moveTo>
                  <a:lnTo>
                    <a:pt x="2322576" y="333756"/>
                  </a:lnTo>
                  <a:lnTo>
                    <a:pt x="2321052" y="327660"/>
                  </a:lnTo>
                  <a:lnTo>
                    <a:pt x="2319528" y="323088"/>
                  </a:lnTo>
                  <a:lnTo>
                    <a:pt x="2322576" y="316992"/>
                  </a:lnTo>
                  <a:lnTo>
                    <a:pt x="2327148" y="315468"/>
                  </a:lnTo>
                  <a:lnTo>
                    <a:pt x="2333244" y="312420"/>
                  </a:lnTo>
                  <a:lnTo>
                    <a:pt x="2339340" y="315468"/>
                  </a:lnTo>
                  <a:lnTo>
                    <a:pt x="2342388" y="327660"/>
                  </a:lnTo>
                  <a:lnTo>
                    <a:pt x="2339340" y="332232"/>
                  </a:lnTo>
                  <a:lnTo>
                    <a:pt x="2334768" y="335280"/>
                  </a:lnTo>
                  <a:lnTo>
                    <a:pt x="2328672" y="336804"/>
                  </a:lnTo>
                  <a:close/>
                </a:path>
                <a:path w="2781300" h="1264920">
                  <a:moveTo>
                    <a:pt x="2368296" y="321564"/>
                  </a:moveTo>
                  <a:lnTo>
                    <a:pt x="2362200" y="318516"/>
                  </a:lnTo>
                  <a:lnTo>
                    <a:pt x="2360676" y="313944"/>
                  </a:lnTo>
                  <a:lnTo>
                    <a:pt x="2357628" y="307848"/>
                  </a:lnTo>
                  <a:lnTo>
                    <a:pt x="2360676" y="301752"/>
                  </a:lnTo>
                  <a:lnTo>
                    <a:pt x="2366772" y="300228"/>
                  </a:lnTo>
                  <a:lnTo>
                    <a:pt x="2371344" y="297180"/>
                  </a:lnTo>
                  <a:lnTo>
                    <a:pt x="2377440" y="300228"/>
                  </a:lnTo>
                  <a:lnTo>
                    <a:pt x="2380488" y="306324"/>
                  </a:lnTo>
                  <a:lnTo>
                    <a:pt x="2382012" y="310896"/>
                  </a:lnTo>
                  <a:lnTo>
                    <a:pt x="2378964" y="316992"/>
                  </a:lnTo>
                  <a:lnTo>
                    <a:pt x="2374392" y="320040"/>
                  </a:lnTo>
                  <a:lnTo>
                    <a:pt x="2368296" y="321564"/>
                  </a:lnTo>
                  <a:close/>
                </a:path>
                <a:path w="2781300" h="1264920">
                  <a:moveTo>
                    <a:pt x="2407920" y="304800"/>
                  </a:moveTo>
                  <a:lnTo>
                    <a:pt x="2401824" y="303276"/>
                  </a:lnTo>
                  <a:lnTo>
                    <a:pt x="2398776" y="297180"/>
                  </a:lnTo>
                  <a:lnTo>
                    <a:pt x="2397252" y="292608"/>
                  </a:lnTo>
                  <a:lnTo>
                    <a:pt x="2398776" y="286512"/>
                  </a:lnTo>
                  <a:lnTo>
                    <a:pt x="2403348" y="283464"/>
                  </a:lnTo>
                  <a:lnTo>
                    <a:pt x="2409444" y="280416"/>
                  </a:lnTo>
                  <a:lnTo>
                    <a:pt x="2415540" y="283464"/>
                  </a:lnTo>
                  <a:lnTo>
                    <a:pt x="2418588" y="288036"/>
                  </a:lnTo>
                  <a:lnTo>
                    <a:pt x="2420112" y="294132"/>
                  </a:lnTo>
                  <a:lnTo>
                    <a:pt x="2418588" y="300228"/>
                  </a:lnTo>
                  <a:lnTo>
                    <a:pt x="2414016" y="301752"/>
                  </a:lnTo>
                  <a:lnTo>
                    <a:pt x="2414016" y="303276"/>
                  </a:lnTo>
                  <a:lnTo>
                    <a:pt x="2407920" y="304800"/>
                  </a:lnTo>
                  <a:close/>
                </a:path>
                <a:path w="2781300" h="1264920">
                  <a:moveTo>
                    <a:pt x="2447544" y="286512"/>
                  </a:moveTo>
                  <a:lnTo>
                    <a:pt x="2439924" y="284988"/>
                  </a:lnTo>
                  <a:lnTo>
                    <a:pt x="2433828" y="275844"/>
                  </a:lnTo>
                  <a:lnTo>
                    <a:pt x="2436876" y="268224"/>
                  </a:lnTo>
                  <a:lnTo>
                    <a:pt x="2446020" y="262128"/>
                  </a:lnTo>
                  <a:lnTo>
                    <a:pt x="2452116" y="265176"/>
                  </a:lnTo>
                  <a:lnTo>
                    <a:pt x="2458212" y="274320"/>
                  </a:lnTo>
                  <a:lnTo>
                    <a:pt x="2456688" y="280416"/>
                  </a:lnTo>
                  <a:lnTo>
                    <a:pt x="2447544" y="286512"/>
                  </a:lnTo>
                  <a:close/>
                </a:path>
                <a:path w="2781300" h="1264920">
                  <a:moveTo>
                    <a:pt x="2484120" y="266700"/>
                  </a:moveTo>
                  <a:lnTo>
                    <a:pt x="2478024" y="265176"/>
                  </a:lnTo>
                  <a:lnTo>
                    <a:pt x="2471928" y="256032"/>
                  </a:lnTo>
                  <a:lnTo>
                    <a:pt x="2473452" y="249936"/>
                  </a:lnTo>
                  <a:lnTo>
                    <a:pt x="2482596" y="243840"/>
                  </a:lnTo>
                  <a:lnTo>
                    <a:pt x="2490216" y="245364"/>
                  </a:lnTo>
                  <a:lnTo>
                    <a:pt x="2496312" y="254508"/>
                  </a:lnTo>
                  <a:lnTo>
                    <a:pt x="2494788" y="260604"/>
                  </a:lnTo>
                  <a:lnTo>
                    <a:pt x="2488692" y="263652"/>
                  </a:lnTo>
                  <a:lnTo>
                    <a:pt x="2484120" y="266700"/>
                  </a:lnTo>
                  <a:close/>
                </a:path>
                <a:path w="2781300" h="1264920">
                  <a:moveTo>
                    <a:pt x="2519172" y="246888"/>
                  </a:moveTo>
                  <a:lnTo>
                    <a:pt x="2513076" y="243840"/>
                  </a:lnTo>
                  <a:lnTo>
                    <a:pt x="2510028" y="239268"/>
                  </a:lnTo>
                  <a:lnTo>
                    <a:pt x="2508504" y="234696"/>
                  </a:lnTo>
                  <a:lnTo>
                    <a:pt x="2510028" y="227076"/>
                  </a:lnTo>
                  <a:lnTo>
                    <a:pt x="2514600" y="225552"/>
                  </a:lnTo>
                  <a:lnTo>
                    <a:pt x="2520696" y="222504"/>
                  </a:lnTo>
                  <a:lnTo>
                    <a:pt x="2526792" y="224028"/>
                  </a:lnTo>
                  <a:lnTo>
                    <a:pt x="2529840" y="230124"/>
                  </a:lnTo>
                  <a:lnTo>
                    <a:pt x="2531364" y="234696"/>
                  </a:lnTo>
                  <a:lnTo>
                    <a:pt x="2529840" y="240792"/>
                  </a:lnTo>
                  <a:lnTo>
                    <a:pt x="2525268" y="243840"/>
                  </a:lnTo>
                  <a:lnTo>
                    <a:pt x="2519172" y="246888"/>
                  </a:lnTo>
                  <a:close/>
                </a:path>
                <a:path w="2781300" h="1264920">
                  <a:moveTo>
                    <a:pt x="2555748" y="224028"/>
                  </a:moveTo>
                  <a:lnTo>
                    <a:pt x="2549652" y="222504"/>
                  </a:lnTo>
                  <a:lnTo>
                    <a:pt x="2543556" y="213360"/>
                  </a:lnTo>
                  <a:lnTo>
                    <a:pt x="2545080" y="205740"/>
                  </a:lnTo>
                  <a:lnTo>
                    <a:pt x="2554224" y="199644"/>
                  </a:lnTo>
                  <a:lnTo>
                    <a:pt x="2560320" y="201168"/>
                  </a:lnTo>
                  <a:lnTo>
                    <a:pt x="2563368" y="205740"/>
                  </a:lnTo>
                  <a:lnTo>
                    <a:pt x="2567940" y="210312"/>
                  </a:lnTo>
                  <a:lnTo>
                    <a:pt x="2566416" y="217932"/>
                  </a:lnTo>
                  <a:lnTo>
                    <a:pt x="2561844" y="220980"/>
                  </a:lnTo>
                  <a:lnTo>
                    <a:pt x="2555748" y="224028"/>
                  </a:lnTo>
                  <a:close/>
                </a:path>
                <a:path w="2781300" h="1264920">
                  <a:moveTo>
                    <a:pt x="2592324" y="198120"/>
                  </a:moveTo>
                  <a:lnTo>
                    <a:pt x="2586228" y="198120"/>
                  </a:lnTo>
                  <a:lnTo>
                    <a:pt x="2581656" y="193548"/>
                  </a:lnTo>
                  <a:lnTo>
                    <a:pt x="2577084" y="190500"/>
                  </a:lnTo>
                  <a:lnTo>
                    <a:pt x="2577084" y="182880"/>
                  </a:lnTo>
                  <a:lnTo>
                    <a:pt x="2581656" y="179832"/>
                  </a:lnTo>
                  <a:lnTo>
                    <a:pt x="2586228" y="175260"/>
                  </a:lnTo>
                  <a:lnTo>
                    <a:pt x="2592324" y="175260"/>
                  </a:lnTo>
                  <a:lnTo>
                    <a:pt x="2599944" y="182880"/>
                  </a:lnTo>
                  <a:lnTo>
                    <a:pt x="2599944" y="190500"/>
                  </a:lnTo>
                  <a:lnTo>
                    <a:pt x="2592324" y="198120"/>
                  </a:lnTo>
                  <a:close/>
                </a:path>
                <a:path w="2781300" h="1264920">
                  <a:moveTo>
                    <a:pt x="2624328" y="172212"/>
                  </a:moveTo>
                  <a:lnTo>
                    <a:pt x="2616708" y="172212"/>
                  </a:lnTo>
                  <a:lnTo>
                    <a:pt x="2610612" y="163068"/>
                  </a:lnTo>
                  <a:lnTo>
                    <a:pt x="2610612" y="156972"/>
                  </a:lnTo>
                  <a:lnTo>
                    <a:pt x="2615184" y="152400"/>
                  </a:lnTo>
                  <a:lnTo>
                    <a:pt x="2619756" y="149352"/>
                  </a:lnTo>
                  <a:lnTo>
                    <a:pt x="2625852" y="149352"/>
                  </a:lnTo>
                  <a:lnTo>
                    <a:pt x="2630424" y="153924"/>
                  </a:lnTo>
                  <a:lnTo>
                    <a:pt x="2633472" y="158496"/>
                  </a:lnTo>
                  <a:lnTo>
                    <a:pt x="2633472" y="164592"/>
                  </a:lnTo>
                  <a:lnTo>
                    <a:pt x="2628900" y="169164"/>
                  </a:lnTo>
                  <a:lnTo>
                    <a:pt x="2624328" y="172212"/>
                  </a:lnTo>
                  <a:close/>
                </a:path>
                <a:path w="2781300" h="1264920">
                  <a:moveTo>
                    <a:pt x="2656332" y="146304"/>
                  </a:moveTo>
                  <a:lnTo>
                    <a:pt x="2650236" y="144780"/>
                  </a:lnTo>
                  <a:lnTo>
                    <a:pt x="2642616" y="137160"/>
                  </a:lnTo>
                  <a:lnTo>
                    <a:pt x="2642616" y="129540"/>
                  </a:lnTo>
                  <a:lnTo>
                    <a:pt x="2647188" y="126492"/>
                  </a:lnTo>
                  <a:lnTo>
                    <a:pt x="2651760" y="121920"/>
                  </a:lnTo>
                  <a:lnTo>
                    <a:pt x="2657856" y="123444"/>
                  </a:lnTo>
                  <a:lnTo>
                    <a:pt x="2665476" y="131064"/>
                  </a:lnTo>
                  <a:lnTo>
                    <a:pt x="2665476" y="138684"/>
                  </a:lnTo>
                  <a:lnTo>
                    <a:pt x="2660904" y="141732"/>
                  </a:lnTo>
                  <a:lnTo>
                    <a:pt x="2656332" y="146304"/>
                  </a:lnTo>
                  <a:close/>
                </a:path>
                <a:path w="2781300" h="1264920">
                  <a:moveTo>
                    <a:pt x="2680716" y="117348"/>
                  </a:moveTo>
                  <a:lnTo>
                    <a:pt x="2677668" y="112776"/>
                  </a:lnTo>
                  <a:lnTo>
                    <a:pt x="2673096" y="108204"/>
                  </a:lnTo>
                  <a:lnTo>
                    <a:pt x="2673096" y="102108"/>
                  </a:lnTo>
                  <a:lnTo>
                    <a:pt x="2676144" y="97536"/>
                  </a:lnTo>
                  <a:lnTo>
                    <a:pt x="2680716" y="92964"/>
                  </a:lnTo>
                  <a:lnTo>
                    <a:pt x="2688336" y="92964"/>
                  </a:lnTo>
                  <a:lnTo>
                    <a:pt x="2691384" y="97536"/>
                  </a:lnTo>
                  <a:lnTo>
                    <a:pt x="2695956" y="102108"/>
                  </a:lnTo>
                  <a:lnTo>
                    <a:pt x="2695956" y="108204"/>
                  </a:lnTo>
                  <a:lnTo>
                    <a:pt x="2688336" y="115824"/>
                  </a:lnTo>
                  <a:lnTo>
                    <a:pt x="2680716" y="117348"/>
                  </a:lnTo>
                  <a:close/>
                </a:path>
                <a:path w="2781300" h="1264920">
                  <a:moveTo>
                    <a:pt x="2717292" y="86868"/>
                  </a:moveTo>
                  <a:lnTo>
                    <a:pt x="2711196" y="86868"/>
                  </a:lnTo>
                  <a:lnTo>
                    <a:pt x="2706624" y="82296"/>
                  </a:lnTo>
                  <a:lnTo>
                    <a:pt x="2702052" y="79248"/>
                  </a:lnTo>
                  <a:lnTo>
                    <a:pt x="2702052" y="71628"/>
                  </a:lnTo>
                  <a:lnTo>
                    <a:pt x="2706624" y="68580"/>
                  </a:lnTo>
                  <a:lnTo>
                    <a:pt x="2711196" y="64008"/>
                  </a:lnTo>
                  <a:lnTo>
                    <a:pt x="2717292" y="64008"/>
                  </a:lnTo>
                  <a:lnTo>
                    <a:pt x="2724912" y="71628"/>
                  </a:lnTo>
                  <a:lnTo>
                    <a:pt x="2724912" y="79248"/>
                  </a:lnTo>
                  <a:lnTo>
                    <a:pt x="2717292" y="86868"/>
                  </a:lnTo>
                  <a:close/>
                </a:path>
                <a:path w="2781300" h="1264920">
                  <a:moveTo>
                    <a:pt x="2746248" y="56388"/>
                  </a:moveTo>
                  <a:lnTo>
                    <a:pt x="2738628" y="56388"/>
                  </a:lnTo>
                  <a:lnTo>
                    <a:pt x="2734056" y="51816"/>
                  </a:lnTo>
                  <a:lnTo>
                    <a:pt x="2731008" y="47244"/>
                  </a:lnTo>
                  <a:lnTo>
                    <a:pt x="2731008" y="41148"/>
                  </a:lnTo>
                  <a:lnTo>
                    <a:pt x="2734056" y="36576"/>
                  </a:lnTo>
                  <a:lnTo>
                    <a:pt x="2738628" y="32004"/>
                  </a:lnTo>
                  <a:lnTo>
                    <a:pt x="2744724" y="32004"/>
                  </a:lnTo>
                  <a:lnTo>
                    <a:pt x="2753868" y="41148"/>
                  </a:lnTo>
                  <a:lnTo>
                    <a:pt x="2753868" y="47244"/>
                  </a:lnTo>
                  <a:lnTo>
                    <a:pt x="2749296" y="51816"/>
                  </a:lnTo>
                  <a:lnTo>
                    <a:pt x="2746248" y="56388"/>
                  </a:lnTo>
                  <a:close/>
                </a:path>
                <a:path w="2781300" h="1264920">
                  <a:moveTo>
                    <a:pt x="2766060" y="24384"/>
                  </a:moveTo>
                  <a:lnTo>
                    <a:pt x="2763012" y="19812"/>
                  </a:lnTo>
                  <a:lnTo>
                    <a:pt x="2758440" y="16764"/>
                  </a:lnTo>
                  <a:lnTo>
                    <a:pt x="2756916" y="9144"/>
                  </a:lnTo>
                  <a:lnTo>
                    <a:pt x="2764536" y="1524"/>
                  </a:lnTo>
                  <a:lnTo>
                    <a:pt x="2772156" y="0"/>
                  </a:lnTo>
                  <a:lnTo>
                    <a:pt x="2775204" y="4572"/>
                  </a:lnTo>
                  <a:lnTo>
                    <a:pt x="2779776" y="7620"/>
                  </a:lnTo>
                  <a:lnTo>
                    <a:pt x="2781300" y="13716"/>
                  </a:lnTo>
                  <a:lnTo>
                    <a:pt x="2776728" y="18288"/>
                  </a:lnTo>
                  <a:lnTo>
                    <a:pt x="2773680" y="22860"/>
                  </a:lnTo>
                  <a:lnTo>
                    <a:pt x="2766060" y="2438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6" name="object 316"/>
          <p:cNvSpPr txBox="1"/>
          <p:nvPr/>
        </p:nvSpPr>
        <p:spPr>
          <a:xfrm>
            <a:off x="6434835" y="4292768"/>
            <a:ext cx="2589530" cy="25527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052195" marR="30480" indent="-1027430">
              <a:lnSpc>
                <a:spcPts val="890"/>
              </a:lnSpc>
              <a:spcBef>
                <a:spcPts val="155"/>
              </a:spcBef>
            </a:pP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y = </a:t>
            </a:r>
            <a:r>
              <a:rPr sz="750" b="1" dirty="0">
                <a:solidFill>
                  <a:srgbClr val="5B9BD4"/>
                </a:solidFill>
                <a:latin typeface="Times New Roman"/>
                <a:cs typeface="Times New Roman"/>
              </a:rPr>
              <a:t>4E-13x</a:t>
            </a:r>
            <a:r>
              <a:rPr sz="750" b="1" baseline="27777" dirty="0">
                <a:solidFill>
                  <a:srgbClr val="5B9BD4"/>
                </a:solidFill>
                <a:latin typeface="Times New Roman"/>
                <a:cs typeface="Times New Roman"/>
              </a:rPr>
              <a:t>5 </a:t>
            </a: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- </a:t>
            </a:r>
            <a:r>
              <a:rPr sz="750" b="1" dirty="0">
                <a:solidFill>
                  <a:srgbClr val="5B9BD4"/>
                </a:solidFill>
                <a:latin typeface="Times New Roman"/>
                <a:cs typeface="Times New Roman"/>
              </a:rPr>
              <a:t>2E-10x</a:t>
            </a:r>
            <a:r>
              <a:rPr sz="750" b="1" baseline="27777" dirty="0">
                <a:solidFill>
                  <a:srgbClr val="5B9BD4"/>
                </a:solidFill>
                <a:latin typeface="Times New Roman"/>
                <a:cs typeface="Times New Roman"/>
              </a:rPr>
              <a:t>4 </a:t>
            </a: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+ </a:t>
            </a:r>
            <a:r>
              <a:rPr sz="750" b="1" dirty="0">
                <a:solidFill>
                  <a:srgbClr val="5B9BD4"/>
                </a:solidFill>
                <a:latin typeface="Times New Roman"/>
                <a:cs typeface="Times New Roman"/>
              </a:rPr>
              <a:t>1E-08x</a:t>
            </a:r>
            <a:r>
              <a:rPr sz="750" b="1" baseline="27777" dirty="0">
                <a:solidFill>
                  <a:srgbClr val="5B9BD4"/>
                </a:solidFill>
                <a:latin typeface="Times New Roman"/>
                <a:cs typeface="Times New Roman"/>
              </a:rPr>
              <a:t>3 </a:t>
            </a: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+ </a:t>
            </a:r>
            <a:r>
              <a:rPr sz="750" b="1" dirty="0">
                <a:solidFill>
                  <a:srgbClr val="5B9BD4"/>
                </a:solidFill>
                <a:latin typeface="Times New Roman"/>
                <a:cs typeface="Times New Roman"/>
              </a:rPr>
              <a:t>1E-05x</a:t>
            </a:r>
            <a:r>
              <a:rPr sz="750" b="1" baseline="27777" dirty="0">
                <a:solidFill>
                  <a:srgbClr val="5B9BD4"/>
                </a:solidFill>
                <a:latin typeface="Times New Roman"/>
                <a:cs typeface="Times New Roman"/>
              </a:rPr>
              <a:t>2 </a:t>
            </a: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+ 0,0001x - 0,0054  R² =</a:t>
            </a:r>
            <a:r>
              <a:rPr sz="750" b="1" spc="10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750" b="1" spc="5" dirty="0">
                <a:solidFill>
                  <a:srgbClr val="5B9BD4"/>
                </a:solidFill>
                <a:latin typeface="Times New Roman"/>
                <a:cs typeface="Times New Roman"/>
              </a:rPr>
              <a:t>0,8632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5817146" y="6375902"/>
            <a:ext cx="19113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-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5855246" y="4675117"/>
            <a:ext cx="153035" cy="1011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8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6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5939051" y="4391693"/>
            <a:ext cx="6921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5855246" y="4108200"/>
            <a:ext cx="15303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5678479" y="5808986"/>
            <a:ext cx="330200" cy="444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850" spc="10" dirty="0">
                <a:solidFill>
                  <a:srgbClr val="585858"/>
                </a:solidFill>
                <a:latin typeface="Times New Roman"/>
                <a:cs typeface="Times New Roman"/>
              </a:rPr>
              <a:t>-50</a:t>
            </a:r>
            <a:endParaRPr sz="850">
              <a:latin typeface="Times New Roman"/>
              <a:cs typeface="Times New Roman"/>
            </a:endParaRPr>
          </a:p>
          <a:p>
            <a:pPr marL="138430">
              <a:lnSpc>
                <a:spcPct val="100000"/>
              </a:lnSpc>
              <a:spcBef>
                <a:spcPts val="180"/>
              </a:spcBef>
            </a:pPr>
            <a:r>
              <a:rPr sz="850" spc="-5" dirty="0">
                <a:solidFill>
                  <a:srgbClr val="585858"/>
                </a:solidFill>
                <a:latin typeface="Times New Roman"/>
                <a:cs typeface="Times New Roman"/>
              </a:rPr>
              <a:t>-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sz="850" spc="10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6372062" y="5940045"/>
            <a:ext cx="12573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50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7016022" y="5940045"/>
            <a:ext cx="18224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150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7691559" y="5940045"/>
            <a:ext cx="18224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250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7877568" y="5434040"/>
            <a:ext cx="1343660" cy="6667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49554" marR="157480" indent="-250190">
              <a:lnSpc>
                <a:spcPts val="1270"/>
              </a:lnSpc>
              <a:spcBef>
                <a:spcPts val="185"/>
              </a:spcBef>
            </a:pPr>
            <a:r>
              <a:rPr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y = 0,0021x -</a:t>
            </a:r>
            <a:r>
              <a:rPr sz="11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0,0532  </a:t>
            </a:r>
            <a:r>
              <a:rPr sz="1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R² </a:t>
            </a:r>
            <a:r>
              <a:rPr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=</a:t>
            </a:r>
            <a:r>
              <a:rPr sz="11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0,8554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487045">
              <a:lnSpc>
                <a:spcPct val="100000"/>
              </a:lnSpc>
              <a:tabLst>
                <a:tab pos="1161415" algn="l"/>
              </a:tabLst>
            </a:pPr>
            <a:r>
              <a:rPr sz="850" spc="15" dirty="0">
                <a:solidFill>
                  <a:srgbClr val="585858"/>
                </a:solidFill>
                <a:latin typeface="Times New Roman"/>
                <a:cs typeface="Times New Roman"/>
              </a:rPr>
              <a:t>350	450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5563636" y="4754484"/>
            <a:ext cx="180975" cy="11563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100" b="1" dirty="0">
                <a:solidFill>
                  <a:srgbClr val="585858"/>
                </a:solidFill>
                <a:latin typeface="Times New Roman"/>
                <a:cs typeface="Times New Roman"/>
              </a:rPr>
              <a:t>Градусы</a:t>
            </a:r>
            <a:r>
              <a:rPr sz="1100" b="1" spc="-6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585858"/>
                </a:solidFill>
                <a:latin typeface="Times New Roman"/>
                <a:cs typeface="Times New Roman"/>
              </a:rPr>
              <a:t>Цельсия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7275576" y="6171709"/>
            <a:ext cx="6178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585858"/>
                </a:solidFill>
                <a:latin typeface="Times New Roman"/>
                <a:cs typeface="Times New Roman"/>
              </a:rPr>
              <a:t>Млрд</a:t>
            </a:r>
            <a:r>
              <a:rPr sz="1100" b="1" spc="-7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100" b="1" spc="-5" dirty="0">
                <a:solidFill>
                  <a:srgbClr val="585858"/>
                </a:solidFill>
                <a:latin typeface="Times New Roman"/>
                <a:cs typeface="Times New Roman"/>
              </a:rPr>
              <a:t>тнэ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6091377" y="3783531"/>
            <a:ext cx="2885440" cy="38862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86715" marR="5080" indent="-387350">
              <a:lnSpc>
                <a:spcPts val="1400"/>
              </a:lnSpc>
              <a:spcBef>
                <a:spcPts val="190"/>
              </a:spcBef>
            </a:pPr>
            <a:r>
              <a:rPr sz="12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Температурная аномалия и</a:t>
            </a:r>
            <a:r>
              <a:rPr sz="1200" b="1" spc="-8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накопленное  техногенное тепло</a:t>
            </a:r>
            <a:r>
              <a:rPr sz="1200" b="1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585858"/>
                </a:solidFill>
                <a:latin typeface="Times New Roman"/>
                <a:cs typeface="Times New Roman"/>
              </a:rPr>
              <a:t>(1966-2015)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5416296" y="3701796"/>
            <a:ext cx="3944620" cy="2917190"/>
          </a:xfrm>
          <a:custGeom>
            <a:avLst/>
            <a:gdLst/>
            <a:ahLst/>
            <a:cxnLst/>
            <a:rect l="l" t="t" r="r" b="b"/>
            <a:pathLst>
              <a:path w="3944620" h="2917190">
                <a:moveTo>
                  <a:pt x="0" y="0"/>
                </a:moveTo>
                <a:lnTo>
                  <a:pt x="3944112" y="0"/>
                </a:lnTo>
                <a:lnTo>
                  <a:pt x="3944112" y="2916936"/>
                </a:lnTo>
                <a:lnTo>
                  <a:pt x="0" y="2916936"/>
                </a:lnTo>
                <a:lnTo>
                  <a:pt x="0" y="0"/>
                </a:lnTo>
                <a:close/>
              </a:path>
            </a:pathLst>
          </a:custGeom>
          <a:ln w="27431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 txBox="1"/>
          <p:nvPr/>
        </p:nvSpPr>
        <p:spPr>
          <a:xfrm>
            <a:off x="469900" y="6761639"/>
            <a:ext cx="1022350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66675">
              <a:lnSpc>
                <a:spcPct val="100000"/>
              </a:lnSpc>
              <a:spcBef>
                <a:spcPts val="95"/>
              </a:spcBef>
            </a:pP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2050 ж.: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жинақталған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жылу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1 триллион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м.о.э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құрайды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, температура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аномалиясы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2,1-2,3 </a:t>
            </a:r>
            <a:r>
              <a:rPr lang="ru-RU" sz="1600" b="1" spc="22" baseline="25000" dirty="0" err="1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1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lang="en-US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дейін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артады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38100" marR="30480" indent="66675">
              <a:lnSpc>
                <a:spcPct val="100000"/>
              </a:lnSpc>
              <a:spcBef>
                <a:spcPts val="95"/>
              </a:spcBef>
            </a:pP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2100ж.: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жинақталған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жылу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2,8 триллион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м.о.э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құрайды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, температура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аномалиясы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5,8-6,0 </a:t>
            </a:r>
            <a:r>
              <a:rPr lang="ru-RU" sz="1600" b="1" spc="22" baseline="25000" dirty="0" err="1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lang="ru-RU" sz="16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r>
              <a:rPr lang="en-US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дейін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55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артады</a:t>
            </a:r>
            <a:r>
              <a:rPr lang="ru-RU" sz="1550" b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1550" dirty="0">
              <a:latin typeface="Times New Roman"/>
              <a:cs typeface="Times New Roman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6398754" y="217502"/>
            <a:ext cx="2446667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950" b="1" i="1" spc="15" dirty="0">
                <a:solidFill>
                  <a:srgbClr val="FFC000"/>
                </a:solidFill>
                <a:latin typeface="Carlito"/>
                <a:cs typeface="Carlito"/>
              </a:rPr>
              <a:t>Ал </a:t>
            </a:r>
            <a:r>
              <a:rPr lang="ru-RU" sz="1950" b="1" i="1" spc="15" dirty="0" err="1">
                <a:solidFill>
                  <a:srgbClr val="FFC000"/>
                </a:solidFill>
                <a:latin typeface="Carlito"/>
                <a:cs typeface="Carlito"/>
              </a:rPr>
              <a:t>оның</a:t>
            </a:r>
            <a:r>
              <a:rPr lang="ru-RU" sz="1950" b="1" i="1" spc="15" dirty="0">
                <a:solidFill>
                  <a:srgbClr val="FFC000"/>
                </a:solidFill>
                <a:latin typeface="Carlito"/>
                <a:cs typeface="Carlito"/>
              </a:rPr>
              <a:t> </a:t>
            </a:r>
            <a:r>
              <a:rPr lang="ru-RU" sz="1950" b="1" i="1" spc="15" dirty="0" err="1">
                <a:solidFill>
                  <a:srgbClr val="FFC000"/>
                </a:solidFill>
                <a:latin typeface="Carlito"/>
                <a:cs typeface="Carlito"/>
              </a:rPr>
              <a:t>себебі</a:t>
            </a:r>
            <a:r>
              <a:rPr lang="ru-RU" sz="1950" b="1" i="1" spc="15" dirty="0">
                <a:solidFill>
                  <a:srgbClr val="FFC000"/>
                </a:solidFill>
                <a:latin typeface="Carlito"/>
                <a:cs typeface="Carlito"/>
              </a:rPr>
              <a:t> </a:t>
            </a:r>
            <a:r>
              <a:rPr lang="ru-RU" sz="1950" b="1" i="1" spc="15" dirty="0" err="1">
                <a:solidFill>
                  <a:srgbClr val="FFC000"/>
                </a:solidFill>
                <a:latin typeface="Carlito"/>
                <a:cs typeface="Carlito"/>
              </a:rPr>
              <a:t>неде</a:t>
            </a:r>
            <a:r>
              <a:rPr lang="ru-RU" sz="1950" b="1" i="1" spc="15" dirty="0">
                <a:solidFill>
                  <a:srgbClr val="FFC000"/>
                </a:solidFill>
                <a:latin typeface="Carlito"/>
                <a:cs typeface="Carlito"/>
              </a:rPr>
              <a:t>?</a:t>
            </a:r>
            <a:endParaRPr sz="195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700" y="22865"/>
            <a:ext cx="10060305" cy="7560945"/>
            <a:chOff x="304800" y="0"/>
            <a:chExt cx="10060305" cy="7560945"/>
          </a:xfrm>
        </p:grpSpPr>
        <p:sp>
          <p:nvSpPr>
            <p:cNvPr id="3" name="object 3"/>
            <p:cNvSpPr/>
            <p:nvPr/>
          </p:nvSpPr>
          <p:spPr>
            <a:xfrm>
              <a:off x="304800" y="0"/>
              <a:ext cx="10059924" cy="75605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07880" y="100584"/>
              <a:ext cx="510539" cy="5730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7041" y="3569999"/>
            <a:ext cx="1741170" cy="143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 err="1">
                <a:solidFill>
                  <a:srgbClr val="FF0000"/>
                </a:solidFill>
                <a:latin typeface="Carlito"/>
                <a:cs typeface="Carlito"/>
              </a:rPr>
              <a:t>Жердің</a:t>
            </a:r>
            <a:r>
              <a:rPr lang="ru-RU" sz="160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Carlito"/>
                <a:cs typeface="Carlito"/>
              </a:rPr>
              <a:t>жылулық</a:t>
            </a:r>
            <a:r>
              <a:rPr lang="ru-RU" sz="160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Carlito"/>
                <a:cs typeface="Carlito"/>
              </a:rPr>
              <a:t>режимінің</a:t>
            </a:r>
            <a:r>
              <a:rPr lang="ru-RU" sz="1600" b="1" dirty="0">
                <a:solidFill>
                  <a:srgbClr val="FF0000"/>
                </a:solidFill>
                <a:latin typeface="Carlito"/>
                <a:cs typeface="Carlito"/>
              </a:rPr>
              <a:t> тепе-</a:t>
            </a:r>
            <a:r>
              <a:rPr lang="ru-RU" sz="1600" b="1" dirty="0" err="1">
                <a:solidFill>
                  <a:srgbClr val="FF0000"/>
                </a:solidFill>
                <a:latin typeface="Carlito"/>
                <a:cs typeface="Carlito"/>
              </a:rPr>
              <a:t>теңдігінің</a:t>
            </a:r>
            <a:endParaRPr lang="ru-RU" sz="16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2540" algn="ctr">
              <a:spcBef>
                <a:spcPts val="100"/>
              </a:spcBef>
            </a:pPr>
            <a:r>
              <a:rPr lang="ru-RU" sz="3200" b="1" dirty="0">
                <a:solidFill>
                  <a:srgbClr val="FF0000"/>
                </a:solidFill>
                <a:latin typeface="Carlito"/>
                <a:cs typeface="Carlito"/>
              </a:rPr>
              <a:t>ШЕШІМІ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endParaRPr sz="1100" dirty="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3973" y="2808865"/>
            <a:ext cx="3728085" cy="541174"/>
          </a:xfrm>
          <a:prstGeom prst="rect">
            <a:avLst/>
          </a:prstGeom>
          <a:ln w="13715">
            <a:solidFill>
              <a:srgbClr val="FFBF0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383540">
              <a:lnSpc>
                <a:spcPct val="100000"/>
              </a:lnSpc>
            </a:pPr>
            <a:r>
              <a:rPr lang="ru-RU" sz="1750" b="1" i="1" spc="-5" dirty="0">
                <a:solidFill>
                  <a:srgbClr val="FFFF00"/>
                </a:solidFill>
                <a:latin typeface="Arial"/>
                <a:cs typeface="Arial"/>
              </a:rPr>
              <a:t>Бос энергия </a:t>
            </a:r>
            <a:r>
              <a:rPr lang="ru-RU" sz="1750" b="1" i="1" spc="-5" dirty="0" err="1">
                <a:solidFill>
                  <a:srgbClr val="FFFF00"/>
                </a:solidFill>
                <a:latin typeface="Arial"/>
                <a:cs typeface="Arial"/>
              </a:rPr>
              <a:t>туралы</a:t>
            </a:r>
            <a:r>
              <a:rPr lang="ru-RU" sz="1750" b="1" i="1" spc="-5" dirty="0">
                <a:solidFill>
                  <a:srgbClr val="FFFF00"/>
                </a:solidFill>
                <a:latin typeface="Arial"/>
                <a:cs typeface="Arial"/>
              </a:rPr>
              <a:t> не </a:t>
            </a:r>
            <a:r>
              <a:rPr lang="ru-RU" sz="1750" b="1" i="1" spc="-5" dirty="0" err="1">
                <a:solidFill>
                  <a:srgbClr val="FFFF00"/>
                </a:solidFill>
                <a:latin typeface="Arial"/>
                <a:cs typeface="Arial"/>
              </a:rPr>
              <a:t>деуге</a:t>
            </a:r>
            <a:r>
              <a:rPr lang="ru-RU" sz="1750" b="1" i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750" b="1" i="1" spc="-5" dirty="0" err="1">
                <a:solidFill>
                  <a:srgbClr val="FFFF00"/>
                </a:solidFill>
                <a:latin typeface="Arial"/>
                <a:cs typeface="Arial"/>
              </a:rPr>
              <a:t>болады</a:t>
            </a:r>
            <a:r>
              <a:rPr sz="1750" b="1" i="1" spc="5" dirty="0">
                <a:solidFill>
                  <a:srgbClr val="FFFF00"/>
                </a:solidFill>
                <a:latin typeface="Arial"/>
                <a:cs typeface="Arial"/>
              </a:rPr>
              <a:t>?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8224" y="3803338"/>
            <a:ext cx="2501900" cy="27873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68935" marR="5080" indent="-356870">
              <a:lnSpc>
                <a:spcPct val="102000"/>
              </a:lnSpc>
              <a:spcBef>
                <a:spcPts val="60"/>
              </a:spcBef>
            </a:pPr>
            <a:r>
              <a:rPr lang="ru-RU" b="1" i="1" spc="-10" dirty="0" err="1">
                <a:solidFill>
                  <a:srgbClr val="FFFF00"/>
                </a:solidFill>
                <a:latin typeface="Carlito"/>
                <a:cs typeface="Carlito"/>
              </a:rPr>
              <a:t>Күн</a:t>
            </a:r>
            <a:r>
              <a:rPr lang="ru-RU" b="1" i="1" spc="-10" dirty="0">
                <a:solidFill>
                  <a:srgbClr val="FFFF00"/>
                </a:solidFill>
                <a:latin typeface="Carlito"/>
                <a:cs typeface="Carlito"/>
              </a:rPr>
              <a:t> – </a:t>
            </a:r>
            <a:r>
              <a:rPr lang="ru-RU" b="1" i="1" spc="-10" dirty="0" err="1">
                <a:solidFill>
                  <a:srgbClr val="FFFF00"/>
                </a:solidFill>
                <a:latin typeface="Carlito"/>
                <a:cs typeface="Carlito"/>
              </a:rPr>
              <a:t>шексіз</a:t>
            </a:r>
            <a:r>
              <a:rPr lang="ru-RU" b="1" i="1" spc="-10" dirty="0">
                <a:solidFill>
                  <a:srgbClr val="FFFF00"/>
                </a:solidFill>
                <a:latin typeface="Carlito"/>
                <a:cs typeface="Carlito"/>
              </a:rPr>
              <a:t> энергия </a:t>
            </a:r>
            <a:r>
              <a:rPr lang="ru-RU" b="1" i="1" spc="-10" dirty="0" err="1">
                <a:solidFill>
                  <a:srgbClr val="FFFF00"/>
                </a:solidFill>
                <a:latin typeface="Carlito"/>
                <a:cs typeface="Carlito"/>
              </a:rPr>
              <a:t>көзі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8306" y="3803146"/>
            <a:ext cx="357251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3130" marR="5080" indent="-901065">
              <a:lnSpc>
                <a:spcPct val="100000"/>
              </a:lnSpc>
              <a:spcBef>
                <a:spcPts val="95"/>
              </a:spcBef>
            </a:pPr>
            <a:r>
              <a:rPr lang="ru-RU" sz="1550" b="1" i="1" spc="-10" dirty="0" err="1">
                <a:solidFill>
                  <a:srgbClr val="FFFF00"/>
                </a:solidFill>
                <a:latin typeface="Arial"/>
                <a:cs typeface="Arial"/>
              </a:rPr>
              <a:t>Күннен</a:t>
            </a:r>
            <a:r>
              <a:rPr lang="ru-RU" sz="1550" b="1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550" b="1" i="1" spc="-10" dirty="0" err="1">
                <a:solidFill>
                  <a:srgbClr val="FFFF00"/>
                </a:solidFill>
                <a:latin typeface="Arial"/>
                <a:cs typeface="Arial"/>
              </a:rPr>
              <a:t>Жерге</a:t>
            </a:r>
            <a:r>
              <a:rPr lang="ru-RU" sz="1550" b="1" i="1" spc="-10" dirty="0">
                <a:solidFill>
                  <a:srgbClr val="FFFF00"/>
                </a:solidFill>
                <a:latin typeface="Arial"/>
                <a:cs typeface="Arial"/>
              </a:rPr>
              <a:t> энергия </a:t>
            </a:r>
            <a:r>
              <a:rPr lang="ru-RU" sz="1550" b="1" i="1" spc="-10" dirty="0" err="1">
                <a:solidFill>
                  <a:srgbClr val="FFFF00"/>
                </a:solidFill>
                <a:latin typeface="Arial"/>
                <a:cs typeface="Arial"/>
              </a:rPr>
              <a:t>ағынын</a:t>
            </a:r>
            <a:r>
              <a:rPr lang="ru-RU" sz="1550" b="1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550" b="1" i="1" spc="-10" dirty="0" err="1">
                <a:solidFill>
                  <a:srgbClr val="FFFF00"/>
                </a:solidFill>
                <a:latin typeface="Arial"/>
                <a:cs typeface="Arial"/>
              </a:rPr>
              <a:t>бақылау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99388" y="772668"/>
            <a:ext cx="8394700" cy="1033780"/>
          </a:xfrm>
          <a:custGeom>
            <a:avLst/>
            <a:gdLst/>
            <a:ahLst/>
            <a:cxnLst/>
            <a:rect l="l" t="t" r="r" b="b"/>
            <a:pathLst>
              <a:path w="8394700" h="1033780">
                <a:moveTo>
                  <a:pt x="0" y="0"/>
                </a:moveTo>
                <a:lnTo>
                  <a:pt x="8394192" y="0"/>
                </a:lnTo>
                <a:lnTo>
                  <a:pt x="8394192" y="672084"/>
                </a:lnTo>
                <a:lnTo>
                  <a:pt x="4928616" y="672084"/>
                </a:lnTo>
                <a:lnTo>
                  <a:pt x="4928616" y="822960"/>
                </a:lnTo>
                <a:lnTo>
                  <a:pt x="6612636" y="822960"/>
                </a:lnTo>
                <a:lnTo>
                  <a:pt x="4197096" y="1033272"/>
                </a:lnTo>
                <a:lnTo>
                  <a:pt x="1783079" y="822960"/>
                </a:lnTo>
                <a:lnTo>
                  <a:pt x="3465576" y="822960"/>
                </a:lnTo>
                <a:lnTo>
                  <a:pt x="3465576" y="672084"/>
                </a:lnTo>
                <a:lnTo>
                  <a:pt x="0" y="672084"/>
                </a:lnTo>
                <a:lnTo>
                  <a:pt x="0" y="0"/>
                </a:lnTo>
                <a:close/>
              </a:path>
            </a:pathLst>
          </a:custGeom>
          <a:ln w="13716">
            <a:solidFill>
              <a:srgbClr val="FFB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93988" y="854411"/>
            <a:ext cx="7807959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2100 </a:t>
            </a: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жылы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 - 82 млрд </a:t>
            </a: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моэ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жыл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 (</a:t>
            </a:r>
            <a:r>
              <a:rPr lang="ru-KZ" sz="1550" b="1" dirty="0">
                <a:solidFill>
                  <a:srgbClr val="FFFF00"/>
                </a:solidFill>
                <a:latin typeface="Arial"/>
                <a:cs typeface="Arial"/>
              </a:rPr>
              <a:t>3*10</a:t>
            </a:r>
            <a:r>
              <a:rPr lang="ru-KZ" sz="1500" b="1" baseline="25000" dirty="0">
                <a:solidFill>
                  <a:srgbClr val="FFFF00"/>
                </a:solidFill>
                <a:latin typeface="Arial"/>
                <a:cs typeface="Arial"/>
              </a:rPr>
              <a:t>21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 Дж/</a:t>
            </a: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жыл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)</a:t>
            </a:r>
          </a:p>
          <a:p>
            <a:pPr marL="2540" algn="ctr">
              <a:lnSpc>
                <a:spcPct val="100000"/>
              </a:lnSpc>
              <a:spcBef>
                <a:spcPts val="95"/>
              </a:spcBef>
            </a:pP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Қауіп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 – температура </a:t>
            </a:r>
            <a:r>
              <a:rPr lang="ru-RU" sz="1550" b="1" spc="-5" dirty="0" err="1">
                <a:solidFill>
                  <a:srgbClr val="FFFF00"/>
                </a:solidFill>
                <a:latin typeface="Arial"/>
                <a:cs typeface="Arial"/>
              </a:rPr>
              <a:t>аномалиясы</a:t>
            </a:r>
            <a:r>
              <a:rPr lang="ru-RU" sz="1550" b="1" spc="-5" dirty="0">
                <a:solidFill>
                  <a:srgbClr val="FFFF00"/>
                </a:solidFill>
                <a:latin typeface="Arial"/>
                <a:cs typeface="Arial"/>
              </a:rPr>
              <a:t>: 2050 ж.– 2,1-2,3 градус, 2100 ж.– 5,8 – 6 градус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4876" y="1883664"/>
            <a:ext cx="7411720" cy="450122"/>
          </a:xfrm>
          <a:prstGeom prst="rect">
            <a:avLst/>
          </a:prstGeom>
          <a:ln w="13715">
            <a:solidFill>
              <a:srgbClr val="FF0000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R="86995" algn="ctr">
              <a:lnSpc>
                <a:spcPct val="100000"/>
              </a:lnSpc>
              <a:spcBef>
                <a:spcPts val="869"/>
              </a:spcBef>
            </a:pPr>
            <a:r>
              <a:rPr lang="ru-RU" sz="2200" b="1" spc="-5" dirty="0">
                <a:solidFill>
                  <a:srgbClr val="FF0000"/>
                </a:solidFill>
                <a:latin typeface="Carlito"/>
                <a:cs typeface="Carlito"/>
              </a:rPr>
              <a:t>ЕКІ </a:t>
            </a:r>
            <a:r>
              <a:rPr lang="ru-RU" sz="2200" b="1" spc="-5" dirty="0" err="1">
                <a:solidFill>
                  <a:srgbClr val="FF0000"/>
                </a:solidFill>
                <a:latin typeface="Carlito"/>
                <a:cs typeface="Carlito"/>
              </a:rPr>
              <a:t>негізгі</a:t>
            </a:r>
            <a:r>
              <a:rPr lang="ru-RU" sz="2200" b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spc="-5" dirty="0" err="1">
                <a:solidFill>
                  <a:srgbClr val="FF0000"/>
                </a:solidFill>
                <a:latin typeface="Carlito"/>
                <a:cs typeface="Carlito"/>
              </a:rPr>
              <a:t>энергетикалық</a:t>
            </a:r>
            <a:r>
              <a:rPr lang="ru-RU" sz="2200" b="1" spc="-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ru-RU" sz="2200" b="1" spc="-5" dirty="0" err="1">
                <a:solidFill>
                  <a:srgbClr val="FF0000"/>
                </a:solidFill>
                <a:latin typeface="Carlito"/>
                <a:cs typeface="Carlito"/>
              </a:rPr>
              <a:t>мәселе</a:t>
            </a:r>
            <a:endParaRPr sz="22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8101" y="2784649"/>
            <a:ext cx="3028187" cy="552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750" b="1" i="1" dirty="0" err="1">
                <a:solidFill>
                  <a:srgbClr val="FFFF00"/>
                </a:solidFill>
                <a:latin typeface="Arial"/>
                <a:cs typeface="Arial"/>
              </a:rPr>
              <a:t>Энергияны</a:t>
            </a:r>
            <a:r>
              <a:rPr lang="ru-RU" sz="1750" b="1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750" b="1" i="1" dirty="0" err="1">
                <a:solidFill>
                  <a:srgbClr val="FFFF00"/>
                </a:solidFill>
                <a:latin typeface="Arial"/>
                <a:cs typeface="Arial"/>
              </a:rPr>
              <a:t>қайдан</a:t>
            </a:r>
            <a:r>
              <a:rPr lang="ru-RU" sz="1750" b="1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750" b="1" i="1" dirty="0" err="1">
                <a:solidFill>
                  <a:srgbClr val="FFFF00"/>
                </a:solidFill>
                <a:latin typeface="Arial"/>
                <a:cs typeface="Arial"/>
              </a:rPr>
              <a:t>алуға</a:t>
            </a:r>
            <a:r>
              <a:rPr lang="ru-RU" sz="1750" b="1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750" b="1" i="1" dirty="0" err="1">
                <a:solidFill>
                  <a:srgbClr val="FFFF00"/>
                </a:solidFill>
                <a:latin typeface="Arial"/>
                <a:cs typeface="Arial"/>
              </a:rPr>
              <a:t>болады</a:t>
            </a:r>
            <a:r>
              <a:rPr sz="1750" b="1" i="1" spc="5" dirty="0">
                <a:solidFill>
                  <a:srgbClr val="FFFF00"/>
                </a:solidFill>
                <a:latin typeface="Arial"/>
                <a:cs typeface="Arial"/>
              </a:rPr>
              <a:t>?</a:t>
            </a:r>
            <a:endParaRPr sz="175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65276" y="2470404"/>
            <a:ext cx="7993760" cy="2653665"/>
            <a:chOff x="1065276" y="2470404"/>
            <a:chExt cx="7993760" cy="2653665"/>
          </a:xfrm>
        </p:grpSpPr>
        <p:sp>
          <p:nvSpPr>
            <p:cNvPr id="14" name="object 14"/>
            <p:cNvSpPr/>
            <p:nvPr/>
          </p:nvSpPr>
          <p:spPr>
            <a:xfrm>
              <a:off x="1673352" y="2470404"/>
              <a:ext cx="7385684" cy="256540"/>
            </a:xfrm>
            <a:custGeom>
              <a:avLst/>
              <a:gdLst/>
              <a:ahLst/>
              <a:cxnLst/>
              <a:rect l="l" t="t" r="r" b="b"/>
              <a:pathLst>
                <a:path w="7385684" h="256539">
                  <a:moveTo>
                    <a:pt x="0" y="132587"/>
                  </a:moveTo>
                  <a:lnTo>
                    <a:pt x="531876" y="132587"/>
                  </a:lnTo>
                  <a:lnTo>
                    <a:pt x="531876" y="7620"/>
                  </a:lnTo>
                  <a:lnTo>
                    <a:pt x="1598676" y="7620"/>
                  </a:lnTo>
                  <a:lnTo>
                    <a:pt x="1598676" y="132587"/>
                  </a:lnTo>
                  <a:lnTo>
                    <a:pt x="2130552" y="132587"/>
                  </a:lnTo>
                  <a:lnTo>
                    <a:pt x="1065276" y="256032"/>
                  </a:lnTo>
                  <a:lnTo>
                    <a:pt x="0" y="132587"/>
                  </a:lnTo>
                  <a:close/>
                </a:path>
                <a:path w="7385684" h="256539">
                  <a:moveTo>
                    <a:pt x="5253228" y="123444"/>
                  </a:moveTo>
                  <a:lnTo>
                    <a:pt x="5786628" y="123444"/>
                  </a:lnTo>
                  <a:lnTo>
                    <a:pt x="5786628" y="0"/>
                  </a:lnTo>
                  <a:lnTo>
                    <a:pt x="6851904" y="0"/>
                  </a:lnTo>
                  <a:lnTo>
                    <a:pt x="6851904" y="123444"/>
                  </a:lnTo>
                  <a:lnTo>
                    <a:pt x="7385304" y="123444"/>
                  </a:lnTo>
                  <a:lnTo>
                    <a:pt x="6320028" y="248412"/>
                  </a:lnTo>
                  <a:lnTo>
                    <a:pt x="5253228" y="123444"/>
                  </a:lnTo>
                  <a:close/>
                </a:path>
              </a:pathLst>
            </a:custGeom>
            <a:ln w="1371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5276" y="2753868"/>
              <a:ext cx="3348354" cy="702945"/>
            </a:xfrm>
            <a:custGeom>
              <a:avLst/>
              <a:gdLst/>
              <a:ahLst/>
              <a:cxnLst/>
              <a:rect l="l" t="t" r="r" b="b"/>
              <a:pathLst>
                <a:path w="3348354" h="702945">
                  <a:moveTo>
                    <a:pt x="0" y="0"/>
                  </a:moveTo>
                  <a:lnTo>
                    <a:pt x="3348228" y="0"/>
                  </a:lnTo>
                  <a:lnTo>
                    <a:pt x="3348228" y="702563"/>
                  </a:lnTo>
                  <a:lnTo>
                    <a:pt x="0" y="702563"/>
                  </a:lnTo>
                  <a:lnTo>
                    <a:pt x="0" y="0"/>
                  </a:lnTo>
                  <a:close/>
                </a:path>
              </a:pathLst>
            </a:custGeom>
            <a:ln w="13715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12080" y="4863083"/>
              <a:ext cx="368935" cy="168275"/>
            </a:xfrm>
            <a:custGeom>
              <a:avLst/>
              <a:gdLst/>
              <a:ahLst/>
              <a:cxnLst/>
              <a:rect l="l" t="t" r="r" b="b"/>
              <a:pathLst>
                <a:path w="368935" h="168275">
                  <a:moveTo>
                    <a:pt x="368808" y="100596"/>
                  </a:moveTo>
                  <a:lnTo>
                    <a:pt x="0" y="100596"/>
                  </a:lnTo>
                  <a:lnTo>
                    <a:pt x="0" y="167652"/>
                  </a:lnTo>
                  <a:lnTo>
                    <a:pt x="368808" y="167652"/>
                  </a:lnTo>
                  <a:lnTo>
                    <a:pt x="368808" y="100596"/>
                  </a:lnTo>
                  <a:close/>
                </a:path>
                <a:path w="368935" h="168275">
                  <a:moveTo>
                    <a:pt x="368808" y="0"/>
                  </a:moveTo>
                  <a:lnTo>
                    <a:pt x="0" y="0"/>
                  </a:lnTo>
                  <a:lnTo>
                    <a:pt x="0" y="67068"/>
                  </a:lnTo>
                  <a:lnTo>
                    <a:pt x="368808" y="67068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12080" y="4863083"/>
              <a:ext cx="368935" cy="167640"/>
            </a:xfrm>
            <a:custGeom>
              <a:avLst/>
              <a:gdLst/>
              <a:ahLst/>
              <a:cxnLst/>
              <a:rect l="l" t="t" r="r" b="b"/>
              <a:pathLst>
                <a:path w="368935" h="167639">
                  <a:moveTo>
                    <a:pt x="0" y="0"/>
                  </a:moveTo>
                  <a:lnTo>
                    <a:pt x="368808" y="0"/>
                  </a:lnTo>
                  <a:lnTo>
                    <a:pt x="368808" y="67056"/>
                  </a:lnTo>
                  <a:lnTo>
                    <a:pt x="0" y="67056"/>
                  </a:lnTo>
                  <a:lnTo>
                    <a:pt x="0" y="0"/>
                  </a:lnTo>
                  <a:close/>
                </a:path>
                <a:path w="368935" h="167639">
                  <a:moveTo>
                    <a:pt x="0" y="100584"/>
                  </a:moveTo>
                  <a:lnTo>
                    <a:pt x="368808" y="100584"/>
                  </a:lnTo>
                  <a:lnTo>
                    <a:pt x="368808" y="167640"/>
                  </a:lnTo>
                  <a:lnTo>
                    <a:pt x="0" y="167640"/>
                  </a:lnTo>
                  <a:lnTo>
                    <a:pt x="0" y="100584"/>
                  </a:lnTo>
                  <a:close/>
                </a:path>
              </a:pathLst>
            </a:custGeom>
            <a:ln w="13716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9388" y="4512564"/>
              <a:ext cx="3136900" cy="611505"/>
            </a:xfrm>
            <a:custGeom>
              <a:avLst/>
              <a:gdLst/>
              <a:ahLst/>
              <a:cxnLst/>
              <a:rect l="l" t="t" r="r" b="b"/>
              <a:pathLst>
                <a:path w="3136900" h="611504">
                  <a:moveTo>
                    <a:pt x="3034284" y="611123"/>
                  </a:moveTo>
                  <a:lnTo>
                    <a:pt x="102108" y="611123"/>
                  </a:lnTo>
                  <a:lnTo>
                    <a:pt x="62364" y="603099"/>
                  </a:lnTo>
                  <a:lnTo>
                    <a:pt x="29908" y="581215"/>
                  </a:lnTo>
                  <a:lnTo>
                    <a:pt x="8024" y="548759"/>
                  </a:lnTo>
                  <a:lnTo>
                    <a:pt x="0" y="509015"/>
                  </a:lnTo>
                  <a:lnTo>
                    <a:pt x="0" y="102107"/>
                  </a:ln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8" y="0"/>
                  </a:lnTo>
                  <a:lnTo>
                    <a:pt x="3034284" y="0"/>
                  </a:lnTo>
                  <a:lnTo>
                    <a:pt x="3074027" y="8024"/>
                  </a:lnTo>
                  <a:lnTo>
                    <a:pt x="3106483" y="29908"/>
                  </a:lnTo>
                  <a:lnTo>
                    <a:pt x="3128367" y="62364"/>
                  </a:lnTo>
                  <a:lnTo>
                    <a:pt x="3136391" y="102107"/>
                  </a:lnTo>
                  <a:lnTo>
                    <a:pt x="3136391" y="509015"/>
                  </a:lnTo>
                  <a:lnTo>
                    <a:pt x="3128367" y="548759"/>
                  </a:lnTo>
                  <a:lnTo>
                    <a:pt x="3106483" y="581215"/>
                  </a:lnTo>
                  <a:lnTo>
                    <a:pt x="3074027" y="603099"/>
                  </a:lnTo>
                  <a:lnTo>
                    <a:pt x="3034284" y="61112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99388" y="4512564"/>
              <a:ext cx="3136900" cy="611505"/>
            </a:xfrm>
            <a:custGeom>
              <a:avLst/>
              <a:gdLst/>
              <a:ahLst/>
              <a:cxnLst/>
              <a:rect l="l" t="t" r="r" b="b"/>
              <a:pathLst>
                <a:path w="3136900" h="611504">
                  <a:moveTo>
                    <a:pt x="0" y="102107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8" y="0"/>
                  </a:lnTo>
                  <a:lnTo>
                    <a:pt x="3034284" y="0"/>
                  </a:lnTo>
                  <a:lnTo>
                    <a:pt x="3074027" y="8024"/>
                  </a:lnTo>
                  <a:lnTo>
                    <a:pt x="3106483" y="29908"/>
                  </a:lnTo>
                  <a:lnTo>
                    <a:pt x="3128367" y="62364"/>
                  </a:lnTo>
                  <a:lnTo>
                    <a:pt x="3136391" y="102107"/>
                  </a:lnTo>
                  <a:lnTo>
                    <a:pt x="3136391" y="509015"/>
                  </a:lnTo>
                  <a:lnTo>
                    <a:pt x="3128367" y="548759"/>
                  </a:lnTo>
                  <a:lnTo>
                    <a:pt x="3106483" y="581215"/>
                  </a:lnTo>
                  <a:lnTo>
                    <a:pt x="3074027" y="603099"/>
                  </a:lnTo>
                  <a:lnTo>
                    <a:pt x="3034284" y="611123"/>
                  </a:lnTo>
                  <a:lnTo>
                    <a:pt x="102108" y="611123"/>
                  </a:lnTo>
                  <a:lnTo>
                    <a:pt x="62364" y="603099"/>
                  </a:lnTo>
                  <a:lnTo>
                    <a:pt x="29908" y="581215"/>
                  </a:lnTo>
                  <a:lnTo>
                    <a:pt x="8024" y="548759"/>
                  </a:lnTo>
                  <a:lnTo>
                    <a:pt x="0" y="509015"/>
                  </a:lnTo>
                  <a:lnTo>
                    <a:pt x="0" y="102107"/>
                  </a:lnTo>
                  <a:close/>
                </a:path>
              </a:pathLst>
            </a:custGeom>
            <a:ln w="13716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41500" y="4524173"/>
            <a:ext cx="2494407" cy="560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marR="5080" indent="-192405">
              <a:lnSpc>
                <a:spcPct val="100600"/>
              </a:lnSpc>
              <a:spcBef>
                <a:spcPts val="100"/>
              </a:spcBef>
            </a:pP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Жерде</a:t>
            </a: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өндірілетін</a:t>
            </a: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  </a:t>
            </a:r>
          </a:p>
          <a:p>
            <a:pPr marL="204470" marR="5080" indent="-192405">
              <a:lnSpc>
                <a:spcPct val="100600"/>
              </a:lnSpc>
              <a:spcBef>
                <a:spcPts val="100"/>
              </a:spcBef>
            </a:pP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               энергия</a:t>
            </a:r>
            <a:endParaRPr sz="1750" dirty="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450203" y="4513198"/>
            <a:ext cx="3231515" cy="587375"/>
            <a:chOff x="6450203" y="4513198"/>
            <a:chExt cx="3231515" cy="587375"/>
          </a:xfrm>
        </p:grpSpPr>
        <p:sp>
          <p:nvSpPr>
            <p:cNvPr id="22" name="object 22"/>
            <p:cNvSpPr/>
            <p:nvPr/>
          </p:nvSpPr>
          <p:spPr>
            <a:xfrm>
              <a:off x="6457188" y="4520183"/>
              <a:ext cx="3217545" cy="573405"/>
            </a:xfrm>
            <a:custGeom>
              <a:avLst/>
              <a:gdLst/>
              <a:ahLst/>
              <a:cxnLst/>
              <a:rect l="l" t="t" r="r" b="b"/>
              <a:pathLst>
                <a:path w="3217545" h="573404">
                  <a:moveTo>
                    <a:pt x="3122676" y="573024"/>
                  </a:moveTo>
                  <a:lnTo>
                    <a:pt x="96012" y="573024"/>
                  </a:lnTo>
                  <a:lnTo>
                    <a:pt x="58507" y="565523"/>
                  </a:lnTo>
                  <a:lnTo>
                    <a:pt x="28003" y="545020"/>
                  </a:lnTo>
                  <a:lnTo>
                    <a:pt x="7500" y="514516"/>
                  </a:lnTo>
                  <a:lnTo>
                    <a:pt x="0" y="477012"/>
                  </a:lnTo>
                  <a:lnTo>
                    <a:pt x="0" y="96012"/>
                  </a:lnTo>
                  <a:lnTo>
                    <a:pt x="7500" y="58507"/>
                  </a:lnTo>
                  <a:lnTo>
                    <a:pt x="28003" y="28003"/>
                  </a:lnTo>
                  <a:lnTo>
                    <a:pt x="58507" y="7500"/>
                  </a:lnTo>
                  <a:lnTo>
                    <a:pt x="96012" y="0"/>
                  </a:lnTo>
                  <a:lnTo>
                    <a:pt x="3122676" y="0"/>
                  </a:lnTo>
                  <a:lnTo>
                    <a:pt x="3159299" y="7500"/>
                  </a:lnTo>
                  <a:lnTo>
                    <a:pt x="3189351" y="28003"/>
                  </a:lnTo>
                  <a:lnTo>
                    <a:pt x="3209686" y="58507"/>
                  </a:lnTo>
                  <a:lnTo>
                    <a:pt x="3217164" y="96012"/>
                  </a:lnTo>
                  <a:lnTo>
                    <a:pt x="3217164" y="477012"/>
                  </a:lnTo>
                  <a:lnTo>
                    <a:pt x="3209686" y="514516"/>
                  </a:lnTo>
                  <a:lnTo>
                    <a:pt x="3189351" y="545020"/>
                  </a:lnTo>
                  <a:lnTo>
                    <a:pt x="3159299" y="565523"/>
                  </a:lnTo>
                  <a:lnTo>
                    <a:pt x="3122676" y="573024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57188" y="4520183"/>
              <a:ext cx="3217545" cy="573405"/>
            </a:xfrm>
            <a:custGeom>
              <a:avLst/>
              <a:gdLst/>
              <a:ahLst/>
              <a:cxnLst/>
              <a:rect l="l" t="t" r="r" b="b"/>
              <a:pathLst>
                <a:path w="3217545" h="573404">
                  <a:moveTo>
                    <a:pt x="0" y="96012"/>
                  </a:moveTo>
                  <a:lnTo>
                    <a:pt x="7500" y="58507"/>
                  </a:lnTo>
                  <a:lnTo>
                    <a:pt x="28003" y="28003"/>
                  </a:lnTo>
                  <a:lnTo>
                    <a:pt x="58507" y="7500"/>
                  </a:lnTo>
                  <a:lnTo>
                    <a:pt x="96012" y="0"/>
                  </a:lnTo>
                  <a:lnTo>
                    <a:pt x="3122676" y="0"/>
                  </a:lnTo>
                  <a:lnTo>
                    <a:pt x="3159299" y="7500"/>
                  </a:lnTo>
                  <a:lnTo>
                    <a:pt x="3189351" y="28003"/>
                  </a:lnTo>
                  <a:lnTo>
                    <a:pt x="3209686" y="58507"/>
                  </a:lnTo>
                  <a:lnTo>
                    <a:pt x="3217164" y="96012"/>
                  </a:lnTo>
                  <a:lnTo>
                    <a:pt x="3217164" y="477012"/>
                  </a:lnTo>
                  <a:lnTo>
                    <a:pt x="3209686" y="514516"/>
                  </a:lnTo>
                  <a:lnTo>
                    <a:pt x="3189351" y="545020"/>
                  </a:lnTo>
                  <a:lnTo>
                    <a:pt x="3159299" y="565523"/>
                  </a:lnTo>
                  <a:lnTo>
                    <a:pt x="3122676" y="573024"/>
                  </a:lnTo>
                  <a:lnTo>
                    <a:pt x="96012" y="573024"/>
                  </a:lnTo>
                  <a:lnTo>
                    <a:pt x="58507" y="565523"/>
                  </a:lnTo>
                  <a:lnTo>
                    <a:pt x="28003" y="545020"/>
                  </a:lnTo>
                  <a:lnTo>
                    <a:pt x="7500" y="514516"/>
                  </a:lnTo>
                  <a:lnTo>
                    <a:pt x="0" y="477012"/>
                  </a:lnTo>
                  <a:lnTo>
                    <a:pt x="0" y="96012"/>
                  </a:lnTo>
                  <a:close/>
                </a:path>
              </a:pathLst>
            </a:custGeom>
            <a:ln w="13716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877249" y="4512031"/>
            <a:ext cx="2377440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7495" marR="5080" indent="-265430">
              <a:lnSpc>
                <a:spcPct val="100600"/>
              </a:lnSpc>
              <a:spcBef>
                <a:spcPts val="100"/>
              </a:spcBef>
            </a:pPr>
            <a:r>
              <a:rPr lang="en-US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         </a:t>
            </a: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Күннің</a:t>
            </a: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Жерге</a:t>
            </a: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сәулеленуін</a:t>
            </a:r>
            <a:r>
              <a:rPr lang="ru-RU" sz="1750" b="1" i="1" spc="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lang="ru-RU" sz="1750" b="1" i="1" spc="5" dirty="0" err="1">
                <a:solidFill>
                  <a:srgbClr val="FFFF00"/>
                </a:solidFill>
                <a:latin typeface="Carlito"/>
                <a:cs typeface="Carlito"/>
              </a:rPr>
              <a:t>шектеу</a:t>
            </a:r>
            <a:endParaRPr sz="1750" dirty="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09244" y="3351276"/>
            <a:ext cx="9174480" cy="3746500"/>
            <a:chOff x="809244" y="3351276"/>
            <a:chExt cx="9174480" cy="3746500"/>
          </a:xfrm>
        </p:grpSpPr>
        <p:sp>
          <p:nvSpPr>
            <p:cNvPr id="26" name="object 26"/>
            <p:cNvSpPr/>
            <p:nvPr/>
          </p:nvSpPr>
          <p:spPr>
            <a:xfrm>
              <a:off x="6964679" y="3421380"/>
              <a:ext cx="2086355" cy="3825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21436" y="5335524"/>
              <a:ext cx="9150350" cy="1750060"/>
            </a:xfrm>
            <a:custGeom>
              <a:avLst/>
              <a:gdLst/>
              <a:ahLst/>
              <a:cxnLst/>
              <a:rect l="l" t="t" r="r" b="b"/>
              <a:pathLst>
                <a:path w="9150350" h="1750059">
                  <a:moveTo>
                    <a:pt x="0" y="0"/>
                  </a:moveTo>
                  <a:lnTo>
                    <a:pt x="9150096" y="0"/>
                  </a:lnTo>
                  <a:lnTo>
                    <a:pt x="9150096" y="1749552"/>
                  </a:lnTo>
                  <a:lnTo>
                    <a:pt x="0" y="1749552"/>
                  </a:lnTo>
                  <a:lnTo>
                    <a:pt x="0" y="0"/>
                  </a:lnTo>
                  <a:close/>
                </a:path>
              </a:pathLst>
            </a:custGeom>
            <a:ln w="2438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44396" y="3351276"/>
              <a:ext cx="2097786" cy="4381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  <p:sp>
        <p:nvSpPr>
          <p:cNvPr id="30" name="object 30"/>
          <p:cNvSpPr txBox="1"/>
          <p:nvPr/>
        </p:nvSpPr>
        <p:spPr>
          <a:xfrm>
            <a:off x="1308101" y="5231295"/>
            <a:ext cx="2028667" cy="1296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46700"/>
              </a:lnSpc>
              <a:spcBef>
                <a:spcPts val="90"/>
              </a:spcBef>
            </a:pPr>
            <a:r>
              <a:rPr lang="ru-RU" sz="19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Адамға</a:t>
            </a:r>
            <a:r>
              <a:rPr lang="ru-RU"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9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дейін</a:t>
            </a:r>
            <a:r>
              <a:rPr lang="ru-RU"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Адам</a:t>
            </a:r>
            <a:endParaRPr lang="en-US" sz="1950" b="1" spc="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R="5080">
              <a:lnSpc>
                <a:spcPct val="146700"/>
              </a:lnSpc>
              <a:spcBef>
                <a:spcPts val="90"/>
              </a:spcBef>
            </a:pPr>
            <a:r>
              <a:rPr sz="1950" b="1" spc="15" dirty="0" err="1">
                <a:solidFill>
                  <a:srgbClr val="FFFFFF"/>
                </a:solidFill>
                <a:latin typeface="Times New Roman"/>
                <a:cs typeface="Times New Roman"/>
              </a:rPr>
              <a:t>WESKan</a:t>
            </a:r>
            <a:endParaRPr sz="195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85806" y="5231295"/>
            <a:ext cx="4681220" cy="139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645" marR="30480">
              <a:lnSpc>
                <a:spcPct val="146700"/>
              </a:lnSpc>
              <a:spcBef>
                <a:spcPts val="90"/>
              </a:spcBef>
              <a:tabLst>
                <a:tab pos="4347210" algn="l"/>
              </a:tabLst>
            </a:pPr>
            <a:r>
              <a:rPr sz="19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950" b="1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950" b="1" spc="22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950" b="1" spc="232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1950" b="1" spc="-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1950" b="1" spc="22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rad</a:t>
            </a:r>
            <a:r>
              <a:rPr sz="1950" b="1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-21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sz="19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ал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9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9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95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9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st</a:t>
            </a: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9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1)  Q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sun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+ 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civil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&gt; 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950" b="1" spc="15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earth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+ Q</a:t>
            </a:r>
            <a:r>
              <a:rPr sz="1950" b="1" spc="22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rad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19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разогрев, </a:t>
            </a:r>
            <a:r>
              <a:rPr sz="195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950" b="1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↑</a:t>
            </a:r>
            <a:endParaRPr sz="195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575"/>
              </a:spcBef>
            </a:pPr>
            <a:r>
              <a:rPr sz="2925" b="1" spc="15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(Q</a:t>
            </a:r>
            <a:r>
              <a:rPr sz="13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sun </a:t>
            </a:r>
            <a:r>
              <a:rPr sz="2925" b="1" spc="15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shield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925" b="1" spc="22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+ 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civil </a:t>
            </a:r>
            <a:r>
              <a:rPr sz="2925" b="1" spc="22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earth </a:t>
            </a:r>
            <a:r>
              <a:rPr sz="2925" b="1" spc="22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2925" b="1" spc="-225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25" b="1" spc="15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rad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29659" y="6735566"/>
            <a:ext cx="1869439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</a:pPr>
            <a:r>
              <a:rPr sz="2925" b="1" spc="15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при 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shield </a:t>
            </a:r>
            <a:r>
              <a:rPr sz="2925" b="1" spc="22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sz="2925" b="1" spc="-30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25" b="1" spc="7" baseline="14245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13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civil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89008" y="6674530"/>
            <a:ext cx="136398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9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получим</a:t>
            </a:r>
            <a:r>
              <a:rPr sz="195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(1)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173480"/>
            <a:ext cx="10081260" cy="6387083"/>
            <a:chOff x="304800" y="1173480"/>
            <a:chExt cx="10081260" cy="6387083"/>
          </a:xfrm>
        </p:grpSpPr>
        <p:sp>
          <p:nvSpPr>
            <p:cNvPr id="3" name="object 3"/>
            <p:cNvSpPr/>
            <p:nvPr/>
          </p:nvSpPr>
          <p:spPr>
            <a:xfrm>
              <a:off x="304800" y="2470404"/>
              <a:ext cx="10081260" cy="5090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496823" y="1173480"/>
              <a:ext cx="3436619" cy="33238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58621" y="6019239"/>
            <a:ext cx="6347962" cy="142660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85"/>
              </a:spcBef>
            </a:pP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Жерсеріктер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 -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гелиоцентрлік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орбитада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орналасқан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экрандар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болып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табылады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. </a:t>
            </a:r>
          </a:p>
          <a:p>
            <a:pPr marL="12700" marR="5080" algn="just">
              <a:lnSpc>
                <a:spcPct val="101899"/>
              </a:lnSpc>
              <a:spcBef>
                <a:spcPts val="85"/>
              </a:spcBef>
            </a:pP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2030-2100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жылдар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аралығындағы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кезекті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ұшыру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болады</a:t>
            </a:r>
            <a:endParaRPr lang="ru-RU" b="1" spc="1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2700" marR="5080" algn="just">
              <a:lnSpc>
                <a:spcPct val="101899"/>
              </a:lnSpc>
              <a:spcBef>
                <a:spcPts val="85"/>
              </a:spcBef>
            </a:pP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Экранның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диаметрі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200-500 м - 90 - 715 дана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қажетті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жылу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шығынын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өтеуді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қамтамасыз</a:t>
            </a:r>
            <a:r>
              <a:rPr lang="ru-RU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b="1" spc="10" dirty="0" err="1">
                <a:solidFill>
                  <a:srgbClr val="FFFFFF"/>
                </a:solidFill>
                <a:latin typeface="Carlito"/>
                <a:cs typeface="Carlito"/>
              </a:rPr>
              <a:t>етеді</a:t>
            </a:r>
            <a:endParaRPr dirty="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0101" y="3300459"/>
            <a:ext cx="8719185" cy="4043680"/>
            <a:chOff x="304800" y="3459479"/>
            <a:chExt cx="8719185" cy="4043680"/>
          </a:xfrm>
        </p:grpSpPr>
        <p:sp>
          <p:nvSpPr>
            <p:cNvPr id="7" name="object 7"/>
            <p:cNvSpPr/>
            <p:nvPr/>
          </p:nvSpPr>
          <p:spPr>
            <a:xfrm>
              <a:off x="304800" y="3909059"/>
              <a:ext cx="8719185" cy="3594100"/>
            </a:xfrm>
            <a:custGeom>
              <a:avLst/>
              <a:gdLst/>
              <a:ahLst/>
              <a:cxnLst/>
              <a:rect l="l" t="t" r="r" b="b"/>
              <a:pathLst>
                <a:path w="8719185" h="3594100">
                  <a:moveTo>
                    <a:pt x="8640542" y="35706"/>
                  </a:moveTo>
                  <a:lnTo>
                    <a:pt x="8625840" y="0"/>
                  </a:lnTo>
                  <a:lnTo>
                    <a:pt x="8718804" y="7620"/>
                  </a:lnTo>
                  <a:lnTo>
                    <a:pt x="8698925" y="30480"/>
                  </a:lnTo>
                  <a:lnTo>
                    <a:pt x="8653272" y="30480"/>
                  </a:lnTo>
                  <a:lnTo>
                    <a:pt x="8640542" y="35706"/>
                  </a:lnTo>
                  <a:close/>
                </a:path>
                <a:path w="8719185" h="3594100">
                  <a:moveTo>
                    <a:pt x="8642910" y="41456"/>
                  </a:moveTo>
                  <a:lnTo>
                    <a:pt x="8640542" y="35706"/>
                  </a:lnTo>
                  <a:lnTo>
                    <a:pt x="8653272" y="30480"/>
                  </a:lnTo>
                  <a:lnTo>
                    <a:pt x="8654796" y="36576"/>
                  </a:lnTo>
                  <a:lnTo>
                    <a:pt x="8642910" y="41456"/>
                  </a:lnTo>
                  <a:close/>
                </a:path>
                <a:path w="8719185" h="3594100">
                  <a:moveTo>
                    <a:pt x="8657844" y="77724"/>
                  </a:moveTo>
                  <a:lnTo>
                    <a:pt x="8642910" y="41456"/>
                  </a:lnTo>
                  <a:lnTo>
                    <a:pt x="8654796" y="36576"/>
                  </a:lnTo>
                  <a:lnTo>
                    <a:pt x="8653272" y="30480"/>
                  </a:lnTo>
                  <a:lnTo>
                    <a:pt x="8698925" y="30480"/>
                  </a:lnTo>
                  <a:lnTo>
                    <a:pt x="8657844" y="77724"/>
                  </a:lnTo>
                  <a:close/>
                </a:path>
                <a:path w="8719185" h="3594100">
                  <a:moveTo>
                    <a:pt x="79785" y="3557884"/>
                  </a:moveTo>
                  <a:lnTo>
                    <a:pt x="77197" y="3551600"/>
                  </a:lnTo>
                  <a:lnTo>
                    <a:pt x="8640542" y="35706"/>
                  </a:lnTo>
                  <a:lnTo>
                    <a:pt x="8642910" y="41456"/>
                  </a:lnTo>
                  <a:lnTo>
                    <a:pt x="79785" y="3557884"/>
                  </a:lnTo>
                  <a:close/>
                </a:path>
                <a:path w="8719185" h="3594100">
                  <a:moveTo>
                    <a:pt x="94488" y="3593592"/>
                  </a:moveTo>
                  <a:lnTo>
                    <a:pt x="0" y="3585972"/>
                  </a:lnTo>
                  <a:lnTo>
                    <a:pt x="62484" y="3515868"/>
                  </a:lnTo>
                  <a:lnTo>
                    <a:pt x="77197" y="3551600"/>
                  </a:lnTo>
                  <a:lnTo>
                    <a:pt x="64008" y="3557016"/>
                  </a:lnTo>
                  <a:lnTo>
                    <a:pt x="67056" y="3563112"/>
                  </a:lnTo>
                  <a:lnTo>
                    <a:pt x="81937" y="3563112"/>
                  </a:lnTo>
                  <a:lnTo>
                    <a:pt x="94488" y="3593592"/>
                  </a:lnTo>
                  <a:close/>
                </a:path>
                <a:path w="8719185" h="3594100">
                  <a:moveTo>
                    <a:pt x="67056" y="3563112"/>
                  </a:moveTo>
                  <a:lnTo>
                    <a:pt x="64008" y="3557016"/>
                  </a:lnTo>
                  <a:lnTo>
                    <a:pt x="77197" y="3551600"/>
                  </a:lnTo>
                  <a:lnTo>
                    <a:pt x="79785" y="3557884"/>
                  </a:lnTo>
                  <a:lnTo>
                    <a:pt x="67056" y="3563112"/>
                  </a:lnTo>
                  <a:close/>
                </a:path>
                <a:path w="8719185" h="3594100">
                  <a:moveTo>
                    <a:pt x="81937" y="3563112"/>
                  </a:moveTo>
                  <a:lnTo>
                    <a:pt x="67056" y="3563112"/>
                  </a:lnTo>
                  <a:lnTo>
                    <a:pt x="79785" y="3557884"/>
                  </a:lnTo>
                  <a:lnTo>
                    <a:pt x="81937" y="356311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5820" y="6067043"/>
              <a:ext cx="902969" cy="408940"/>
            </a:xfrm>
            <a:custGeom>
              <a:avLst/>
              <a:gdLst/>
              <a:ahLst/>
              <a:cxnLst/>
              <a:rect l="l" t="t" r="r" b="b"/>
              <a:pathLst>
                <a:path w="902969" h="408939">
                  <a:moveTo>
                    <a:pt x="137655" y="367296"/>
                  </a:moveTo>
                  <a:lnTo>
                    <a:pt x="136131" y="365772"/>
                  </a:lnTo>
                  <a:lnTo>
                    <a:pt x="136131" y="362724"/>
                  </a:lnTo>
                  <a:lnTo>
                    <a:pt x="134607" y="361200"/>
                  </a:lnTo>
                  <a:lnTo>
                    <a:pt x="134607" y="359676"/>
                  </a:lnTo>
                  <a:lnTo>
                    <a:pt x="133083" y="358152"/>
                  </a:lnTo>
                  <a:lnTo>
                    <a:pt x="133083" y="356628"/>
                  </a:lnTo>
                  <a:lnTo>
                    <a:pt x="131559" y="355104"/>
                  </a:lnTo>
                  <a:lnTo>
                    <a:pt x="128511" y="355104"/>
                  </a:lnTo>
                  <a:lnTo>
                    <a:pt x="126987" y="356628"/>
                  </a:lnTo>
                  <a:lnTo>
                    <a:pt x="125463" y="359676"/>
                  </a:lnTo>
                  <a:lnTo>
                    <a:pt x="123939" y="361200"/>
                  </a:lnTo>
                  <a:lnTo>
                    <a:pt x="122415" y="364248"/>
                  </a:lnTo>
                  <a:lnTo>
                    <a:pt x="119367" y="367296"/>
                  </a:lnTo>
                  <a:lnTo>
                    <a:pt x="117843" y="370344"/>
                  </a:lnTo>
                  <a:lnTo>
                    <a:pt x="114795" y="373392"/>
                  </a:lnTo>
                  <a:lnTo>
                    <a:pt x="101079" y="382536"/>
                  </a:lnTo>
                  <a:lnTo>
                    <a:pt x="94983" y="384060"/>
                  </a:lnTo>
                  <a:lnTo>
                    <a:pt x="88887" y="387108"/>
                  </a:lnTo>
                  <a:lnTo>
                    <a:pt x="81267" y="388632"/>
                  </a:lnTo>
                  <a:lnTo>
                    <a:pt x="69075" y="388632"/>
                  </a:lnTo>
                  <a:lnTo>
                    <a:pt x="38214" y="363080"/>
                  </a:lnTo>
                  <a:lnTo>
                    <a:pt x="22352" y="324497"/>
                  </a:lnTo>
                  <a:lnTo>
                    <a:pt x="21831" y="318528"/>
                  </a:lnTo>
                  <a:lnTo>
                    <a:pt x="20307" y="309384"/>
                  </a:lnTo>
                  <a:lnTo>
                    <a:pt x="21831" y="303288"/>
                  </a:lnTo>
                  <a:lnTo>
                    <a:pt x="23355" y="295668"/>
                  </a:lnTo>
                  <a:lnTo>
                    <a:pt x="24879" y="289572"/>
                  </a:lnTo>
                  <a:lnTo>
                    <a:pt x="27927" y="283476"/>
                  </a:lnTo>
                  <a:lnTo>
                    <a:pt x="41643" y="269760"/>
                  </a:lnTo>
                  <a:lnTo>
                    <a:pt x="49263" y="268236"/>
                  </a:lnTo>
                  <a:lnTo>
                    <a:pt x="55359" y="265188"/>
                  </a:lnTo>
                  <a:lnTo>
                    <a:pt x="59931" y="263664"/>
                  </a:lnTo>
                  <a:lnTo>
                    <a:pt x="78219" y="263664"/>
                  </a:lnTo>
                  <a:lnTo>
                    <a:pt x="81267" y="265188"/>
                  </a:lnTo>
                  <a:lnTo>
                    <a:pt x="84315" y="265188"/>
                  </a:lnTo>
                  <a:lnTo>
                    <a:pt x="87363" y="266712"/>
                  </a:lnTo>
                  <a:lnTo>
                    <a:pt x="93459" y="266712"/>
                  </a:lnTo>
                  <a:lnTo>
                    <a:pt x="93459" y="265188"/>
                  </a:lnTo>
                  <a:lnTo>
                    <a:pt x="94983" y="265188"/>
                  </a:lnTo>
                  <a:lnTo>
                    <a:pt x="94983" y="263664"/>
                  </a:lnTo>
                  <a:lnTo>
                    <a:pt x="94983" y="262140"/>
                  </a:lnTo>
                  <a:lnTo>
                    <a:pt x="93459" y="260616"/>
                  </a:lnTo>
                  <a:lnTo>
                    <a:pt x="93459" y="256044"/>
                  </a:lnTo>
                  <a:lnTo>
                    <a:pt x="91935" y="256044"/>
                  </a:lnTo>
                  <a:lnTo>
                    <a:pt x="91935" y="252996"/>
                  </a:lnTo>
                  <a:lnTo>
                    <a:pt x="90411" y="252996"/>
                  </a:lnTo>
                  <a:lnTo>
                    <a:pt x="90411" y="251472"/>
                  </a:lnTo>
                  <a:lnTo>
                    <a:pt x="87363" y="248424"/>
                  </a:lnTo>
                  <a:lnTo>
                    <a:pt x="85839" y="248424"/>
                  </a:lnTo>
                  <a:lnTo>
                    <a:pt x="84315" y="246900"/>
                  </a:lnTo>
                  <a:lnTo>
                    <a:pt x="81267" y="246900"/>
                  </a:lnTo>
                  <a:lnTo>
                    <a:pt x="78219" y="245376"/>
                  </a:lnTo>
                  <a:lnTo>
                    <a:pt x="59931" y="245376"/>
                  </a:lnTo>
                  <a:lnTo>
                    <a:pt x="55359" y="246900"/>
                  </a:lnTo>
                  <a:lnTo>
                    <a:pt x="50787" y="246900"/>
                  </a:lnTo>
                  <a:lnTo>
                    <a:pt x="17259" y="266712"/>
                  </a:lnTo>
                  <a:lnTo>
                    <a:pt x="368" y="303288"/>
                  </a:lnTo>
                  <a:lnTo>
                    <a:pt x="0" y="309384"/>
                  </a:lnTo>
                  <a:lnTo>
                    <a:pt x="63" y="313956"/>
                  </a:lnTo>
                  <a:lnTo>
                    <a:pt x="8115" y="353580"/>
                  </a:lnTo>
                  <a:lnTo>
                    <a:pt x="29705" y="389483"/>
                  </a:lnTo>
                  <a:lnTo>
                    <a:pt x="65493" y="407911"/>
                  </a:lnTo>
                  <a:lnTo>
                    <a:pt x="72123" y="408444"/>
                  </a:lnTo>
                  <a:lnTo>
                    <a:pt x="78981" y="408127"/>
                  </a:lnTo>
                  <a:lnTo>
                    <a:pt x="85839" y="407111"/>
                  </a:lnTo>
                  <a:lnTo>
                    <a:pt x="92697" y="405218"/>
                  </a:lnTo>
                  <a:lnTo>
                    <a:pt x="99555" y="402348"/>
                  </a:lnTo>
                  <a:lnTo>
                    <a:pt x="105651" y="400824"/>
                  </a:lnTo>
                  <a:lnTo>
                    <a:pt x="119367" y="391680"/>
                  </a:lnTo>
                  <a:lnTo>
                    <a:pt x="122415" y="388632"/>
                  </a:lnTo>
                  <a:lnTo>
                    <a:pt x="125463" y="387108"/>
                  </a:lnTo>
                  <a:lnTo>
                    <a:pt x="131559" y="381012"/>
                  </a:lnTo>
                  <a:lnTo>
                    <a:pt x="133083" y="377964"/>
                  </a:lnTo>
                  <a:lnTo>
                    <a:pt x="134607" y="376440"/>
                  </a:lnTo>
                  <a:lnTo>
                    <a:pt x="136131" y="373392"/>
                  </a:lnTo>
                  <a:lnTo>
                    <a:pt x="136131" y="371868"/>
                  </a:lnTo>
                  <a:lnTo>
                    <a:pt x="137655" y="370344"/>
                  </a:lnTo>
                  <a:lnTo>
                    <a:pt x="137655" y="367296"/>
                  </a:lnTo>
                  <a:close/>
                </a:path>
                <a:path w="902969" h="408939">
                  <a:moveTo>
                    <a:pt x="247383" y="304812"/>
                  </a:moveTo>
                  <a:lnTo>
                    <a:pt x="245859" y="297192"/>
                  </a:lnTo>
                  <a:lnTo>
                    <a:pt x="244335" y="288048"/>
                  </a:lnTo>
                  <a:lnTo>
                    <a:pt x="241287" y="280428"/>
                  </a:lnTo>
                  <a:lnTo>
                    <a:pt x="238239" y="271284"/>
                  </a:lnTo>
                  <a:lnTo>
                    <a:pt x="227952" y="257568"/>
                  </a:lnTo>
                  <a:lnTo>
                    <a:pt x="227571" y="257060"/>
                  </a:lnTo>
                  <a:lnTo>
                    <a:pt x="227571" y="312432"/>
                  </a:lnTo>
                  <a:lnTo>
                    <a:pt x="227571" y="317004"/>
                  </a:lnTo>
                  <a:lnTo>
                    <a:pt x="222999" y="330720"/>
                  </a:lnTo>
                  <a:lnTo>
                    <a:pt x="219951" y="333768"/>
                  </a:lnTo>
                  <a:lnTo>
                    <a:pt x="215379" y="336816"/>
                  </a:lnTo>
                  <a:lnTo>
                    <a:pt x="212331" y="339864"/>
                  </a:lnTo>
                  <a:lnTo>
                    <a:pt x="206235" y="342912"/>
                  </a:lnTo>
                  <a:lnTo>
                    <a:pt x="194043" y="345960"/>
                  </a:lnTo>
                  <a:lnTo>
                    <a:pt x="189471" y="345960"/>
                  </a:lnTo>
                  <a:lnTo>
                    <a:pt x="180327" y="342912"/>
                  </a:lnTo>
                  <a:lnTo>
                    <a:pt x="175755" y="339864"/>
                  </a:lnTo>
                  <a:lnTo>
                    <a:pt x="172707" y="338340"/>
                  </a:lnTo>
                  <a:lnTo>
                    <a:pt x="160515" y="320052"/>
                  </a:lnTo>
                  <a:lnTo>
                    <a:pt x="158991" y="313956"/>
                  </a:lnTo>
                  <a:lnTo>
                    <a:pt x="155943" y="307860"/>
                  </a:lnTo>
                  <a:lnTo>
                    <a:pt x="154419" y="303288"/>
                  </a:lnTo>
                  <a:lnTo>
                    <a:pt x="154419" y="297192"/>
                  </a:lnTo>
                  <a:lnTo>
                    <a:pt x="152895" y="292620"/>
                  </a:lnTo>
                  <a:lnTo>
                    <a:pt x="152895" y="286524"/>
                  </a:lnTo>
                  <a:lnTo>
                    <a:pt x="157467" y="272808"/>
                  </a:lnTo>
                  <a:lnTo>
                    <a:pt x="163563" y="266712"/>
                  </a:lnTo>
                  <a:lnTo>
                    <a:pt x="168135" y="263664"/>
                  </a:lnTo>
                  <a:lnTo>
                    <a:pt x="174231" y="260616"/>
                  </a:lnTo>
                  <a:lnTo>
                    <a:pt x="186423" y="257568"/>
                  </a:lnTo>
                  <a:lnTo>
                    <a:pt x="190995" y="259092"/>
                  </a:lnTo>
                  <a:lnTo>
                    <a:pt x="195567" y="259092"/>
                  </a:lnTo>
                  <a:lnTo>
                    <a:pt x="221475" y="289572"/>
                  </a:lnTo>
                  <a:lnTo>
                    <a:pt x="224523" y="295668"/>
                  </a:lnTo>
                  <a:lnTo>
                    <a:pt x="226047" y="301764"/>
                  </a:lnTo>
                  <a:lnTo>
                    <a:pt x="226047" y="306336"/>
                  </a:lnTo>
                  <a:lnTo>
                    <a:pt x="227571" y="312432"/>
                  </a:lnTo>
                  <a:lnTo>
                    <a:pt x="227571" y="257060"/>
                  </a:lnTo>
                  <a:lnTo>
                    <a:pt x="224523" y="252996"/>
                  </a:lnTo>
                  <a:lnTo>
                    <a:pt x="218427" y="248424"/>
                  </a:lnTo>
                  <a:lnTo>
                    <a:pt x="206235" y="242328"/>
                  </a:lnTo>
                  <a:lnTo>
                    <a:pt x="200139" y="240804"/>
                  </a:lnTo>
                  <a:lnTo>
                    <a:pt x="184899" y="240804"/>
                  </a:lnTo>
                  <a:lnTo>
                    <a:pt x="142227" y="263664"/>
                  </a:lnTo>
                  <a:lnTo>
                    <a:pt x="136131" y="277380"/>
                  </a:lnTo>
                  <a:lnTo>
                    <a:pt x="133083" y="283476"/>
                  </a:lnTo>
                  <a:lnTo>
                    <a:pt x="133083" y="298716"/>
                  </a:lnTo>
                  <a:lnTo>
                    <a:pt x="134607" y="306336"/>
                  </a:lnTo>
                  <a:lnTo>
                    <a:pt x="136131" y="315480"/>
                  </a:lnTo>
                  <a:lnTo>
                    <a:pt x="139179" y="323100"/>
                  </a:lnTo>
                  <a:lnTo>
                    <a:pt x="141719" y="329666"/>
                  </a:lnTo>
                  <a:lnTo>
                    <a:pt x="144703" y="335673"/>
                  </a:lnTo>
                  <a:lnTo>
                    <a:pt x="174231" y="362724"/>
                  </a:lnTo>
                  <a:lnTo>
                    <a:pt x="180327" y="364248"/>
                  </a:lnTo>
                  <a:lnTo>
                    <a:pt x="195567" y="364248"/>
                  </a:lnTo>
                  <a:lnTo>
                    <a:pt x="203187" y="362724"/>
                  </a:lnTo>
                  <a:lnTo>
                    <a:pt x="210807" y="358152"/>
                  </a:lnTo>
                  <a:lnTo>
                    <a:pt x="219951" y="355104"/>
                  </a:lnTo>
                  <a:lnTo>
                    <a:pt x="227571" y="350532"/>
                  </a:lnTo>
                  <a:lnTo>
                    <a:pt x="232143" y="345960"/>
                  </a:lnTo>
                  <a:lnTo>
                    <a:pt x="238239" y="339864"/>
                  </a:lnTo>
                  <a:lnTo>
                    <a:pt x="242811" y="333768"/>
                  </a:lnTo>
                  <a:lnTo>
                    <a:pt x="244335" y="327672"/>
                  </a:lnTo>
                  <a:lnTo>
                    <a:pt x="247383" y="320052"/>
                  </a:lnTo>
                  <a:lnTo>
                    <a:pt x="247383" y="304812"/>
                  </a:lnTo>
                  <a:close/>
                </a:path>
                <a:path w="902969" h="408939">
                  <a:moveTo>
                    <a:pt x="369303" y="288810"/>
                  </a:moveTo>
                  <a:lnTo>
                    <a:pt x="337553" y="206260"/>
                  </a:lnTo>
                  <a:lnTo>
                    <a:pt x="331203" y="189750"/>
                  </a:lnTo>
                  <a:lnTo>
                    <a:pt x="328155" y="187210"/>
                  </a:lnTo>
                  <a:lnTo>
                    <a:pt x="326631" y="187210"/>
                  </a:lnTo>
                  <a:lnTo>
                    <a:pt x="325107" y="184670"/>
                  </a:lnTo>
                  <a:lnTo>
                    <a:pt x="323583" y="184670"/>
                  </a:lnTo>
                  <a:lnTo>
                    <a:pt x="322059" y="187210"/>
                  </a:lnTo>
                  <a:lnTo>
                    <a:pt x="268719" y="206260"/>
                  </a:lnTo>
                  <a:lnTo>
                    <a:pt x="267195" y="207530"/>
                  </a:lnTo>
                  <a:lnTo>
                    <a:pt x="265671" y="207530"/>
                  </a:lnTo>
                  <a:lnTo>
                    <a:pt x="265671" y="215150"/>
                  </a:lnTo>
                  <a:lnTo>
                    <a:pt x="268592" y="224040"/>
                  </a:lnTo>
                  <a:lnTo>
                    <a:pt x="270814" y="232930"/>
                  </a:lnTo>
                  <a:lnTo>
                    <a:pt x="272732" y="240550"/>
                  </a:lnTo>
                  <a:lnTo>
                    <a:pt x="274815" y="248170"/>
                  </a:lnTo>
                  <a:lnTo>
                    <a:pt x="276339" y="255790"/>
                  </a:lnTo>
                  <a:lnTo>
                    <a:pt x="277863" y="264680"/>
                  </a:lnTo>
                  <a:lnTo>
                    <a:pt x="279387" y="271030"/>
                  </a:lnTo>
                  <a:lnTo>
                    <a:pt x="280911" y="278650"/>
                  </a:lnTo>
                  <a:lnTo>
                    <a:pt x="280911" y="297700"/>
                  </a:lnTo>
                  <a:lnTo>
                    <a:pt x="279387" y="302780"/>
                  </a:lnTo>
                  <a:lnTo>
                    <a:pt x="277863" y="305320"/>
                  </a:lnTo>
                  <a:lnTo>
                    <a:pt x="277863" y="309130"/>
                  </a:lnTo>
                  <a:lnTo>
                    <a:pt x="274815" y="310400"/>
                  </a:lnTo>
                  <a:lnTo>
                    <a:pt x="268719" y="315480"/>
                  </a:lnTo>
                  <a:lnTo>
                    <a:pt x="267195" y="315480"/>
                  </a:lnTo>
                  <a:lnTo>
                    <a:pt x="267195" y="321830"/>
                  </a:lnTo>
                  <a:lnTo>
                    <a:pt x="268719" y="324370"/>
                  </a:lnTo>
                  <a:lnTo>
                    <a:pt x="268719" y="325640"/>
                  </a:lnTo>
                  <a:lnTo>
                    <a:pt x="270243" y="326910"/>
                  </a:lnTo>
                  <a:lnTo>
                    <a:pt x="270243" y="328180"/>
                  </a:lnTo>
                  <a:lnTo>
                    <a:pt x="271767" y="329450"/>
                  </a:lnTo>
                  <a:lnTo>
                    <a:pt x="271767" y="331990"/>
                  </a:lnTo>
                  <a:lnTo>
                    <a:pt x="273291" y="331990"/>
                  </a:lnTo>
                  <a:lnTo>
                    <a:pt x="273291" y="333260"/>
                  </a:lnTo>
                  <a:lnTo>
                    <a:pt x="276339" y="333260"/>
                  </a:lnTo>
                  <a:lnTo>
                    <a:pt x="276339" y="331990"/>
                  </a:lnTo>
                  <a:lnTo>
                    <a:pt x="280911" y="329450"/>
                  </a:lnTo>
                  <a:lnTo>
                    <a:pt x="283959" y="328180"/>
                  </a:lnTo>
                  <a:lnTo>
                    <a:pt x="293103" y="319290"/>
                  </a:lnTo>
                  <a:lnTo>
                    <a:pt x="294627" y="315480"/>
                  </a:lnTo>
                  <a:lnTo>
                    <a:pt x="297675" y="310400"/>
                  </a:lnTo>
                  <a:lnTo>
                    <a:pt x="299199" y="305320"/>
                  </a:lnTo>
                  <a:lnTo>
                    <a:pt x="299199" y="298970"/>
                  </a:lnTo>
                  <a:lnTo>
                    <a:pt x="300723" y="293890"/>
                  </a:lnTo>
                  <a:lnTo>
                    <a:pt x="300723" y="287540"/>
                  </a:lnTo>
                  <a:lnTo>
                    <a:pt x="299199" y="279920"/>
                  </a:lnTo>
                  <a:lnTo>
                    <a:pt x="298907" y="273570"/>
                  </a:lnTo>
                  <a:lnTo>
                    <a:pt x="298056" y="267220"/>
                  </a:lnTo>
                  <a:lnTo>
                    <a:pt x="296621" y="259600"/>
                  </a:lnTo>
                  <a:lnTo>
                    <a:pt x="294627" y="251980"/>
                  </a:lnTo>
                  <a:lnTo>
                    <a:pt x="293217" y="244360"/>
                  </a:lnTo>
                  <a:lnTo>
                    <a:pt x="289267" y="227850"/>
                  </a:lnTo>
                  <a:lnTo>
                    <a:pt x="287007" y="218960"/>
                  </a:lnTo>
                  <a:lnTo>
                    <a:pt x="314439" y="206260"/>
                  </a:lnTo>
                  <a:lnTo>
                    <a:pt x="351015" y="296430"/>
                  </a:lnTo>
                  <a:lnTo>
                    <a:pt x="351015" y="297700"/>
                  </a:lnTo>
                  <a:lnTo>
                    <a:pt x="360159" y="297700"/>
                  </a:lnTo>
                  <a:lnTo>
                    <a:pt x="361683" y="296430"/>
                  </a:lnTo>
                  <a:lnTo>
                    <a:pt x="363207" y="296430"/>
                  </a:lnTo>
                  <a:lnTo>
                    <a:pt x="364731" y="295160"/>
                  </a:lnTo>
                  <a:lnTo>
                    <a:pt x="366255" y="295160"/>
                  </a:lnTo>
                  <a:lnTo>
                    <a:pt x="367779" y="293890"/>
                  </a:lnTo>
                  <a:lnTo>
                    <a:pt x="369303" y="293890"/>
                  </a:lnTo>
                  <a:lnTo>
                    <a:pt x="369303" y="288810"/>
                  </a:lnTo>
                  <a:close/>
                </a:path>
                <a:path w="902969" h="408939">
                  <a:moveTo>
                    <a:pt x="494271" y="240550"/>
                  </a:moveTo>
                  <a:lnTo>
                    <a:pt x="479209" y="202450"/>
                  </a:lnTo>
                  <a:lnTo>
                    <a:pt x="453123" y="136410"/>
                  </a:lnTo>
                  <a:lnTo>
                    <a:pt x="453123" y="135140"/>
                  </a:lnTo>
                  <a:lnTo>
                    <a:pt x="447027" y="135140"/>
                  </a:lnTo>
                  <a:lnTo>
                    <a:pt x="445503" y="136410"/>
                  </a:lnTo>
                  <a:lnTo>
                    <a:pt x="442455" y="136410"/>
                  </a:lnTo>
                  <a:lnTo>
                    <a:pt x="440931" y="137680"/>
                  </a:lnTo>
                  <a:lnTo>
                    <a:pt x="439407" y="137680"/>
                  </a:lnTo>
                  <a:lnTo>
                    <a:pt x="437883" y="138950"/>
                  </a:lnTo>
                  <a:lnTo>
                    <a:pt x="436359" y="138950"/>
                  </a:lnTo>
                  <a:lnTo>
                    <a:pt x="436359" y="141490"/>
                  </a:lnTo>
                  <a:lnTo>
                    <a:pt x="434835" y="141490"/>
                  </a:lnTo>
                  <a:lnTo>
                    <a:pt x="434835" y="144030"/>
                  </a:lnTo>
                  <a:lnTo>
                    <a:pt x="451599" y="187210"/>
                  </a:lnTo>
                  <a:lnTo>
                    <a:pt x="398259" y="206260"/>
                  </a:lnTo>
                  <a:lnTo>
                    <a:pt x="383019" y="165620"/>
                  </a:lnTo>
                  <a:lnTo>
                    <a:pt x="381495" y="165620"/>
                  </a:lnTo>
                  <a:lnTo>
                    <a:pt x="381495" y="164350"/>
                  </a:lnTo>
                  <a:lnTo>
                    <a:pt x="375399" y="164350"/>
                  </a:lnTo>
                  <a:lnTo>
                    <a:pt x="373875" y="165620"/>
                  </a:lnTo>
                  <a:lnTo>
                    <a:pt x="370827" y="165620"/>
                  </a:lnTo>
                  <a:lnTo>
                    <a:pt x="369303" y="166890"/>
                  </a:lnTo>
                  <a:lnTo>
                    <a:pt x="366255" y="166890"/>
                  </a:lnTo>
                  <a:lnTo>
                    <a:pt x="366255" y="168160"/>
                  </a:lnTo>
                  <a:lnTo>
                    <a:pt x="364731" y="168160"/>
                  </a:lnTo>
                  <a:lnTo>
                    <a:pt x="364731" y="169430"/>
                  </a:lnTo>
                  <a:lnTo>
                    <a:pt x="363207" y="169430"/>
                  </a:lnTo>
                  <a:lnTo>
                    <a:pt x="363207" y="173240"/>
                  </a:lnTo>
                  <a:lnTo>
                    <a:pt x="404355" y="274840"/>
                  </a:lnTo>
                  <a:lnTo>
                    <a:pt x="404355" y="277380"/>
                  </a:lnTo>
                  <a:lnTo>
                    <a:pt x="413499" y="277380"/>
                  </a:lnTo>
                  <a:lnTo>
                    <a:pt x="415023" y="274840"/>
                  </a:lnTo>
                  <a:lnTo>
                    <a:pt x="416547" y="274840"/>
                  </a:lnTo>
                  <a:lnTo>
                    <a:pt x="418071" y="273570"/>
                  </a:lnTo>
                  <a:lnTo>
                    <a:pt x="419595" y="273570"/>
                  </a:lnTo>
                  <a:lnTo>
                    <a:pt x="421119" y="272300"/>
                  </a:lnTo>
                  <a:lnTo>
                    <a:pt x="422643" y="272300"/>
                  </a:lnTo>
                  <a:lnTo>
                    <a:pt x="422643" y="268490"/>
                  </a:lnTo>
                  <a:lnTo>
                    <a:pt x="424167" y="268490"/>
                  </a:lnTo>
                  <a:lnTo>
                    <a:pt x="422643" y="267220"/>
                  </a:lnTo>
                  <a:lnTo>
                    <a:pt x="405879" y="222770"/>
                  </a:lnTo>
                  <a:lnTo>
                    <a:pt x="447979" y="206260"/>
                  </a:lnTo>
                  <a:lnTo>
                    <a:pt x="457695" y="202450"/>
                  </a:lnTo>
                  <a:lnTo>
                    <a:pt x="475983" y="248170"/>
                  </a:lnTo>
                  <a:lnTo>
                    <a:pt x="475983" y="249440"/>
                  </a:lnTo>
                  <a:lnTo>
                    <a:pt x="482079" y="249440"/>
                  </a:lnTo>
                  <a:lnTo>
                    <a:pt x="483603" y="248170"/>
                  </a:lnTo>
                  <a:lnTo>
                    <a:pt x="485127" y="248170"/>
                  </a:lnTo>
                  <a:lnTo>
                    <a:pt x="486651" y="245630"/>
                  </a:lnTo>
                  <a:lnTo>
                    <a:pt x="489699" y="245630"/>
                  </a:lnTo>
                  <a:lnTo>
                    <a:pt x="491223" y="244360"/>
                  </a:lnTo>
                  <a:lnTo>
                    <a:pt x="492747" y="244360"/>
                  </a:lnTo>
                  <a:lnTo>
                    <a:pt x="492747" y="243090"/>
                  </a:lnTo>
                  <a:lnTo>
                    <a:pt x="494271" y="243090"/>
                  </a:lnTo>
                  <a:lnTo>
                    <a:pt x="494271" y="240550"/>
                  </a:lnTo>
                  <a:close/>
                </a:path>
                <a:path w="902969" h="408939">
                  <a:moveTo>
                    <a:pt x="649719" y="221500"/>
                  </a:moveTo>
                  <a:lnTo>
                    <a:pt x="638340" y="192290"/>
                  </a:lnTo>
                  <a:lnTo>
                    <a:pt x="632409" y="177050"/>
                  </a:lnTo>
                  <a:lnTo>
                    <a:pt x="631431" y="174510"/>
                  </a:lnTo>
                  <a:lnTo>
                    <a:pt x="628383" y="171970"/>
                  </a:lnTo>
                  <a:lnTo>
                    <a:pt x="625335" y="171970"/>
                  </a:lnTo>
                  <a:lnTo>
                    <a:pt x="610095" y="177050"/>
                  </a:lnTo>
                  <a:lnTo>
                    <a:pt x="575043" y="89420"/>
                  </a:lnTo>
                  <a:lnTo>
                    <a:pt x="575043" y="88150"/>
                  </a:lnTo>
                  <a:lnTo>
                    <a:pt x="573519" y="88150"/>
                  </a:lnTo>
                  <a:lnTo>
                    <a:pt x="573519" y="86880"/>
                  </a:lnTo>
                  <a:lnTo>
                    <a:pt x="570471" y="86880"/>
                  </a:lnTo>
                  <a:lnTo>
                    <a:pt x="568947" y="88150"/>
                  </a:lnTo>
                  <a:lnTo>
                    <a:pt x="565899" y="88150"/>
                  </a:lnTo>
                  <a:lnTo>
                    <a:pt x="564375" y="89420"/>
                  </a:lnTo>
                  <a:lnTo>
                    <a:pt x="562851" y="89420"/>
                  </a:lnTo>
                  <a:lnTo>
                    <a:pt x="561327" y="90690"/>
                  </a:lnTo>
                  <a:lnTo>
                    <a:pt x="558279" y="90690"/>
                  </a:lnTo>
                  <a:lnTo>
                    <a:pt x="558279" y="91960"/>
                  </a:lnTo>
                  <a:lnTo>
                    <a:pt x="556755" y="91960"/>
                  </a:lnTo>
                  <a:lnTo>
                    <a:pt x="556755" y="93230"/>
                  </a:lnTo>
                  <a:lnTo>
                    <a:pt x="555231" y="93230"/>
                  </a:lnTo>
                  <a:lnTo>
                    <a:pt x="555231" y="95770"/>
                  </a:lnTo>
                  <a:lnTo>
                    <a:pt x="556755" y="97040"/>
                  </a:lnTo>
                  <a:lnTo>
                    <a:pt x="591807" y="184670"/>
                  </a:lnTo>
                  <a:lnTo>
                    <a:pt x="543039" y="204990"/>
                  </a:lnTo>
                  <a:lnTo>
                    <a:pt x="506463" y="114820"/>
                  </a:lnTo>
                  <a:lnTo>
                    <a:pt x="504939" y="113550"/>
                  </a:lnTo>
                  <a:lnTo>
                    <a:pt x="500367" y="113550"/>
                  </a:lnTo>
                  <a:lnTo>
                    <a:pt x="498843" y="114820"/>
                  </a:lnTo>
                  <a:lnTo>
                    <a:pt x="497319" y="114820"/>
                  </a:lnTo>
                  <a:lnTo>
                    <a:pt x="495795" y="116090"/>
                  </a:lnTo>
                  <a:lnTo>
                    <a:pt x="492747" y="116090"/>
                  </a:lnTo>
                  <a:lnTo>
                    <a:pt x="491223" y="118630"/>
                  </a:lnTo>
                  <a:lnTo>
                    <a:pt x="489699" y="118630"/>
                  </a:lnTo>
                  <a:lnTo>
                    <a:pt x="489699" y="119900"/>
                  </a:lnTo>
                  <a:lnTo>
                    <a:pt x="488175" y="119900"/>
                  </a:lnTo>
                  <a:lnTo>
                    <a:pt x="488175" y="122440"/>
                  </a:lnTo>
                  <a:lnTo>
                    <a:pt x="527799" y="221500"/>
                  </a:lnTo>
                  <a:lnTo>
                    <a:pt x="527799" y="225310"/>
                  </a:lnTo>
                  <a:lnTo>
                    <a:pt x="529323" y="226580"/>
                  </a:lnTo>
                  <a:lnTo>
                    <a:pt x="530847" y="226580"/>
                  </a:lnTo>
                  <a:lnTo>
                    <a:pt x="532371" y="227850"/>
                  </a:lnTo>
                  <a:lnTo>
                    <a:pt x="533895" y="227850"/>
                  </a:lnTo>
                  <a:lnTo>
                    <a:pt x="535419" y="226580"/>
                  </a:lnTo>
                  <a:lnTo>
                    <a:pt x="588187" y="204990"/>
                  </a:lnTo>
                  <a:lnTo>
                    <a:pt x="619239" y="192290"/>
                  </a:lnTo>
                  <a:lnTo>
                    <a:pt x="634479" y="227850"/>
                  </a:lnTo>
                  <a:lnTo>
                    <a:pt x="634479" y="229120"/>
                  </a:lnTo>
                  <a:lnTo>
                    <a:pt x="637527" y="229120"/>
                  </a:lnTo>
                  <a:lnTo>
                    <a:pt x="640575" y="227850"/>
                  </a:lnTo>
                  <a:lnTo>
                    <a:pt x="643623" y="227850"/>
                  </a:lnTo>
                  <a:lnTo>
                    <a:pt x="646671" y="225310"/>
                  </a:lnTo>
                  <a:lnTo>
                    <a:pt x="648195" y="225310"/>
                  </a:lnTo>
                  <a:lnTo>
                    <a:pt x="649719" y="222770"/>
                  </a:lnTo>
                  <a:lnTo>
                    <a:pt x="649719" y="221500"/>
                  </a:lnTo>
                  <a:close/>
                </a:path>
                <a:path w="902969" h="408939">
                  <a:moveTo>
                    <a:pt x="732015" y="133870"/>
                  </a:moveTo>
                  <a:lnTo>
                    <a:pt x="730491" y="133870"/>
                  </a:lnTo>
                  <a:lnTo>
                    <a:pt x="730491" y="130060"/>
                  </a:lnTo>
                  <a:lnTo>
                    <a:pt x="728967" y="128790"/>
                  </a:lnTo>
                  <a:lnTo>
                    <a:pt x="728967" y="127520"/>
                  </a:lnTo>
                  <a:lnTo>
                    <a:pt x="724395" y="127520"/>
                  </a:lnTo>
                  <a:lnTo>
                    <a:pt x="718299" y="133870"/>
                  </a:lnTo>
                  <a:lnTo>
                    <a:pt x="715251" y="135140"/>
                  </a:lnTo>
                  <a:lnTo>
                    <a:pt x="713727" y="137680"/>
                  </a:lnTo>
                  <a:lnTo>
                    <a:pt x="707631" y="141490"/>
                  </a:lnTo>
                  <a:lnTo>
                    <a:pt x="693915" y="149110"/>
                  </a:lnTo>
                  <a:lnTo>
                    <a:pt x="687819" y="150380"/>
                  </a:lnTo>
                  <a:lnTo>
                    <a:pt x="683247" y="151650"/>
                  </a:lnTo>
                  <a:lnTo>
                    <a:pt x="672579" y="151650"/>
                  </a:lnTo>
                  <a:lnTo>
                    <a:pt x="663435" y="149110"/>
                  </a:lnTo>
                  <a:lnTo>
                    <a:pt x="654291" y="138950"/>
                  </a:lnTo>
                  <a:lnTo>
                    <a:pt x="648195" y="130060"/>
                  </a:lnTo>
                  <a:lnTo>
                    <a:pt x="646671" y="124980"/>
                  </a:lnTo>
                  <a:lnTo>
                    <a:pt x="680199" y="111010"/>
                  </a:lnTo>
                  <a:lnTo>
                    <a:pt x="713727" y="97040"/>
                  </a:lnTo>
                  <a:lnTo>
                    <a:pt x="715251" y="97040"/>
                  </a:lnTo>
                  <a:lnTo>
                    <a:pt x="718299" y="93230"/>
                  </a:lnTo>
                  <a:lnTo>
                    <a:pt x="718299" y="86880"/>
                  </a:lnTo>
                  <a:lnTo>
                    <a:pt x="713727" y="75450"/>
                  </a:lnTo>
                  <a:lnTo>
                    <a:pt x="710679" y="69100"/>
                  </a:lnTo>
                  <a:lnTo>
                    <a:pt x="704443" y="62750"/>
                  </a:lnTo>
                  <a:lnTo>
                    <a:pt x="696963" y="55130"/>
                  </a:lnTo>
                  <a:lnTo>
                    <a:pt x="696963" y="88150"/>
                  </a:lnTo>
                  <a:lnTo>
                    <a:pt x="640575" y="111010"/>
                  </a:lnTo>
                  <a:lnTo>
                    <a:pt x="637527" y="100850"/>
                  </a:lnTo>
                  <a:lnTo>
                    <a:pt x="637527" y="89420"/>
                  </a:lnTo>
                  <a:lnTo>
                    <a:pt x="639051" y="84340"/>
                  </a:lnTo>
                  <a:lnTo>
                    <a:pt x="642099" y="77990"/>
                  </a:lnTo>
                  <a:lnTo>
                    <a:pt x="645147" y="75450"/>
                  </a:lnTo>
                  <a:lnTo>
                    <a:pt x="648195" y="70370"/>
                  </a:lnTo>
                  <a:lnTo>
                    <a:pt x="651243" y="69100"/>
                  </a:lnTo>
                  <a:lnTo>
                    <a:pt x="657339" y="67830"/>
                  </a:lnTo>
                  <a:lnTo>
                    <a:pt x="666483" y="62750"/>
                  </a:lnTo>
                  <a:lnTo>
                    <a:pt x="674103" y="62750"/>
                  </a:lnTo>
                  <a:lnTo>
                    <a:pt x="680199" y="67830"/>
                  </a:lnTo>
                  <a:lnTo>
                    <a:pt x="685380" y="71640"/>
                  </a:lnTo>
                  <a:lnTo>
                    <a:pt x="689724" y="75450"/>
                  </a:lnTo>
                  <a:lnTo>
                    <a:pt x="693483" y="81800"/>
                  </a:lnTo>
                  <a:lnTo>
                    <a:pt x="696963" y="88150"/>
                  </a:lnTo>
                  <a:lnTo>
                    <a:pt x="696963" y="55130"/>
                  </a:lnTo>
                  <a:lnTo>
                    <a:pt x="692391" y="52590"/>
                  </a:lnTo>
                  <a:lnTo>
                    <a:pt x="686295" y="50050"/>
                  </a:lnTo>
                  <a:lnTo>
                    <a:pt x="680199" y="48780"/>
                  </a:lnTo>
                  <a:lnTo>
                    <a:pt x="666483" y="48780"/>
                  </a:lnTo>
                  <a:lnTo>
                    <a:pt x="632955" y="65290"/>
                  </a:lnTo>
                  <a:lnTo>
                    <a:pt x="628383" y="69100"/>
                  </a:lnTo>
                  <a:lnTo>
                    <a:pt x="623811" y="75450"/>
                  </a:lnTo>
                  <a:lnTo>
                    <a:pt x="622287" y="81800"/>
                  </a:lnTo>
                  <a:lnTo>
                    <a:pt x="619239" y="88150"/>
                  </a:lnTo>
                  <a:lnTo>
                    <a:pt x="619239" y="103390"/>
                  </a:lnTo>
                  <a:lnTo>
                    <a:pt x="619760" y="109740"/>
                  </a:lnTo>
                  <a:lnTo>
                    <a:pt x="634111" y="146570"/>
                  </a:lnTo>
                  <a:lnTo>
                    <a:pt x="668007" y="169430"/>
                  </a:lnTo>
                  <a:lnTo>
                    <a:pt x="681723" y="169430"/>
                  </a:lnTo>
                  <a:lnTo>
                    <a:pt x="690867" y="166890"/>
                  </a:lnTo>
                  <a:lnTo>
                    <a:pt x="698487" y="164350"/>
                  </a:lnTo>
                  <a:lnTo>
                    <a:pt x="703059" y="163080"/>
                  </a:lnTo>
                  <a:lnTo>
                    <a:pt x="707631" y="159270"/>
                  </a:lnTo>
                  <a:lnTo>
                    <a:pt x="712203" y="158000"/>
                  </a:lnTo>
                  <a:lnTo>
                    <a:pt x="716775" y="154190"/>
                  </a:lnTo>
                  <a:lnTo>
                    <a:pt x="719823" y="152920"/>
                  </a:lnTo>
                  <a:lnTo>
                    <a:pt x="721347" y="151650"/>
                  </a:lnTo>
                  <a:lnTo>
                    <a:pt x="722871" y="150380"/>
                  </a:lnTo>
                  <a:lnTo>
                    <a:pt x="725919" y="149110"/>
                  </a:lnTo>
                  <a:lnTo>
                    <a:pt x="728967" y="144030"/>
                  </a:lnTo>
                  <a:lnTo>
                    <a:pt x="732015" y="141490"/>
                  </a:lnTo>
                  <a:lnTo>
                    <a:pt x="732015" y="133870"/>
                  </a:lnTo>
                  <a:close/>
                </a:path>
                <a:path w="902969" h="408939">
                  <a:moveTo>
                    <a:pt x="902703" y="9156"/>
                  </a:moveTo>
                  <a:lnTo>
                    <a:pt x="901179" y="7620"/>
                  </a:lnTo>
                  <a:lnTo>
                    <a:pt x="901179" y="6096"/>
                  </a:lnTo>
                  <a:lnTo>
                    <a:pt x="899642" y="4572"/>
                  </a:lnTo>
                  <a:lnTo>
                    <a:pt x="899642" y="3048"/>
                  </a:lnTo>
                  <a:lnTo>
                    <a:pt x="896594" y="0"/>
                  </a:lnTo>
                  <a:lnTo>
                    <a:pt x="893546" y="0"/>
                  </a:lnTo>
                  <a:lnTo>
                    <a:pt x="783818" y="44208"/>
                  </a:lnTo>
                  <a:lnTo>
                    <a:pt x="782294" y="44208"/>
                  </a:lnTo>
                  <a:lnTo>
                    <a:pt x="782294" y="51828"/>
                  </a:lnTo>
                  <a:lnTo>
                    <a:pt x="783818" y="53352"/>
                  </a:lnTo>
                  <a:lnTo>
                    <a:pt x="783818" y="56400"/>
                  </a:lnTo>
                  <a:lnTo>
                    <a:pt x="785342" y="59448"/>
                  </a:lnTo>
                  <a:lnTo>
                    <a:pt x="786866" y="59448"/>
                  </a:lnTo>
                  <a:lnTo>
                    <a:pt x="788390" y="60972"/>
                  </a:lnTo>
                  <a:lnTo>
                    <a:pt x="791438" y="60972"/>
                  </a:lnTo>
                  <a:lnTo>
                    <a:pt x="899642" y="16776"/>
                  </a:lnTo>
                  <a:lnTo>
                    <a:pt x="901179" y="16776"/>
                  </a:lnTo>
                  <a:lnTo>
                    <a:pt x="902703" y="15252"/>
                  </a:lnTo>
                  <a:lnTo>
                    <a:pt x="902703" y="915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2705100" y="4110227"/>
              <a:ext cx="4901183" cy="19964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671066" y="3717537"/>
              <a:ext cx="815340" cy="4046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09244" y="3459479"/>
              <a:ext cx="1813560" cy="777240"/>
            </a:xfrm>
            <a:custGeom>
              <a:avLst/>
              <a:gdLst/>
              <a:ahLst/>
              <a:cxnLst/>
              <a:rect l="l" t="t" r="r" b="b"/>
              <a:pathLst>
                <a:path w="1813560" h="777239">
                  <a:moveTo>
                    <a:pt x="871728" y="288036"/>
                  </a:moveTo>
                  <a:lnTo>
                    <a:pt x="844296" y="254508"/>
                  </a:lnTo>
                  <a:lnTo>
                    <a:pt x="807720" y="222504"/>
                  </a:lnTo>
                  <a:lnTo>
                    <a:pt x="784860" y="207264"/>
                  </a:lnTo>
                  <a:lnTo>
                    <a:pt x="786384" y="207264"/>
                  </a:lnTo>
                  <a:lnTo>
                    <a:pt x="737616" y="176784"/>
                  </a:lnTo>
                  <a:lnTo>
                    <a:pt x="711708" y="161544"/>
                  </a:lnTo>
                  <a:lnTo>
                    <a:pt x="653796" y="134112"/>
                  </a:lnTo>
                  <a:lnTo>
                    <a:pt x="621792" y="121920"/>
                  </a:lnTo>
                  <a:lnTo>
                    <a:pt x="589788" y="108204"/>
                  </a:lnTo>
                  <a:lnTo>
                    <a:pt x="521208" y="85344"/>
                  </a:lnTo>
                  <a:lnTo>
                    <a:pt x="448056" y="64008"/>
                  </a:lnTo>
                  <a:lnTo>
                    <a:pt x="371856" y="45720"/>
                  </a:lnTo>
                  <a:lnTo>
                    <a:pt x="292608" y="30480"/>
                  </a:lnTo>
                  <a:lnTo>
                    <a:pt x="251460" y="24384"/>
                  </a:lnTo>
                  <a:lnTo>
                    <a:pt x="169164" y="15240"/>
                  </a:lnTo>
                  <a:lnTo>
                    <a:pt x="126492" y="12192"/>
                  </a:lnTo>
                  <a:lnTo>
                    <a:pt x="128016" y="12192"/>
                  </a:lnTo>
                  <a:lnTo>
                    <a:pt x="85344" y="9144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85344" y="1524"/>
                  </a:lnTo>
                  <a:lnTo>
                    <a:pt x="169164" y="7620"/>
                  </a:lnTo>
                  <a:lnTo>
                    <a:pt x="211836" y="12192"/>
                  </a:lnTo>
                  <a:lnTo>
                    <a:pt x="294132" y="24384"/>
                  </a:lnTo>
                  <a:lnTo>
                    <a:pt x="373380" y="39624"/>
                  </a:lnTo>
                  <a:lnTo>
                    <a:pt x="487680" y="67056"/>
                  </a:lnTo>
                  <a:lnTo>
                    <a:pt x="522732" y="79248"/>
                  </a:lnTo>
                  <a:lnTo>
                    <a:pt x="557784" y="89916"/>
                  </a:lnTo>
                  <a:lnTo>
                    <a:pt x="624840" y="114300"/>
                  </a:lnTo>
                  <a:lnTo>
                    <a:pt x="685800" y="141732"/>
                  </a:lnTo>
                  <a:lnTo>
                    <a:pt x="766572" y="185928"/>
                  </a:lnTo>
                  <a:lnTo>
                    <a:pt x="810768" y="216408"/>
                  </a:lnTo>
                  <a:lnTo>
                    <a:pt x="848868" y="249936"/>
                  </a:lnTo>
                  <a:lnTo>
                    <a:pt x="877824" y="283464"/>
                  </a:lnTo>
                  <a:lnTo>
                    <a:pt x="880262" y="286512"/>
                  </a:lnTo>
                  <a:lnTo>
                    <a:pt x="871728" y="286512"/>
                  </a:lnTo>
                  <a:lnTo>
                    <a:pt x="871728" y="288036"/>
                  </a:lnTo>
                  <a:close/>
                </a:path>
                <a:path w="1813560" h="777239">
                  <a:moveTo>
                    <a:pt x="1728908" y="739140"/>
                  </a:moveTo>
                  <a:lnTo>
                    <a:pt x="1728216" y="739140"/>
                  </a:lnTo>
                  <a:lnTo>
                    <a:pt x="1642872" y="733044"/>
                  </a:lnTo>
                  <a:lnTo>
                    <a:pt x="1601724" y="728472"/>
                  </a:lnTo>
                  <a:lnTo>
                    <a:pt x="1519428" y="716280"/>
                  </a:lnTo>
                  <a:lnTo>
                    <a:pt x="1400556" y="693420"/>
                  </a:lnTo>
                  <a:lnTo>
                    <a:pt x="1362456" y="682752"/>
                  </a:lnTo>
                  <a:lnTo>
                    <a:pt x="1325880" y="673608"/>
                  </a:lnTo>
                  <a:lnTo>
                    <a:pt x="1289304" y="662940"/>
                  </a:lnTo>
                  <a:lnTo>
                    <a:pt x="1220724" y="638556"/>
                  </a:lnTo>
                  <a:lnTo>
                    <a:pt x="1156716" y="612648"/>
                  </a:lnTo>
                  <a:lnTo>
                    <a:pt x="1098804" y="585216"/>
                  </a:lnTo>
                  <a:lnTo>
                    <a:pt x="1046988" y="554736"/>
                  </a:lnTo>
                  <a:lnTo>
                    <a:pt x="1001268" y="524256"/>
                  </a:lnTo>
                  <a:lnTo>
                    <a:pt x="982980" y="507492"/>
                  </a:lnTo>
                  <a:lnTo>
                    <a:pt x="964692" y="492252"/>
                  </a:lnTo>
                  <a:lnTo>
                    <a:pt x="949452" y="475488"/>
                  </a:lnTo>
                  <a:lnTo>
                    <a:pt x="935736" y="457200"/>
                  </a:lnTo>
                  <a:lnTo>
                    <a:pt x="929640" y="449580"/>
                  </a:lnTo>
                  <a:lnTo>
                    <a:pt x="908304" y="405384"/>
                  </a:lnTo>
                  <a:lnTo>
                    <a:pt x="903732" y="379476"/>
                  </a:lnTo>
                  <a:lnTo>
                    <a:pt x="903732" y="370332"/>
                  </a:lnTo>
                  <a:lnTo>
                    <a:pt x="902208" y="362712"/>
                  </a:lnTo>
                  <a:lnTo>
                    <a:pt x="902208" y="353568"/>
                  </a:lnTo>
                  <a:lnTo>
                    <a:pt x="900684" y="345948"/>
                  </a:lnTo>
                  <a:lnTo>
                    <a:pt x="897636" y="336804"/>
                  </a:lnTo>
                  <a:lnTo>
                    <a:pt x="894588" y="329184"/>
                  </a:lnTo>
                  <a:lnTo>
                    <a:pt x="891540" y="320040"/>
                  </a:lnTo>
                  <a:lnTo>
                    <a:pt x="888492" y="312420"/>
                  </a:lnTo>
                  <a:lnTo>
                    <a:pt x="883920" y="303276"/>
                  </a:lnTo>
                  <a:lnTo>
                    <a:pt x="877824" y="295656"/>
                  </a:lnTo>
                  <a:lnTo>
                    <a:pt x="871728" y="286512"/>
                  </a:lnTo>
                  <a:lnTo>
                    <a:pt x="880262" y="286512"/>
                  </a:lnTo>
                  <a:lnTo>
                    <a:pt x="883920" y="291084"/>
                  </a:lnTo>
                  <a:lnTo>
                    <a:pt x="890016" y="300228"/>
                  </a:lnTo>
                  <a:lnTo>
                    <a:pt x="894588" y="309372"/>
                  </a:lnTo>
                  <a:lnTo>
                    <a:pt x="897636" y="316992"/>
                  </a:lnTo>
                  <a:lnTo>
                    <a:pt x="902208" y="326136"/>
                  </a:lnTo>
                  <a:lnTo>
                    <a:pt x="905256" y="335280"/>
                  </a:lnTo>
                  <a:lnTo>
                    <a:pt x="906780" y="344424"/>
                  </a:lnTo>
                  <a:lnTo>
                    <a:pt x="908304" y="352044"/>
                  </a:lnTo>
                  <a:lnTo>
                    <a:pt x="909828" y="361188"/>
                  </a:lnTo>
                  <a:lnTo>
                    <a:pt x="909828" y="379476"/>
                  </a:lnTo>
                  <a:lnTo>
                    <a:pt x="910082" y="379476"/>
                  </a:lnTo>
                  <a:lnTo>
                    <a:pt x="912876" y="396240"/>
                  </a:lnTo>
                  <a:lnTo>
                    <a:pt x="913384" y="396240"/>
                  </a:lnTo>
                  <a:lnTo>
                    <a:pt x="915924" y="403860"/>
                  </a:lnTo>
                  <a:lnTo>
                    <a:pt x="917448" y="413004"/>
                  </a:lnTo>
                  <a:lnTo>
                    <a:pt x="918210" y="413004"/>
                  </a:lnTo>
                  <a:lnTo>
                    <a:pt x="922020" y="420624"/>
                  </a:lnTo>
                  <a:lnTo>
                    <a:pt x="925068" y="428244"/>
                  </a:lnTo>
                  <a:lnTo>
                    <a:pt x="929640" y="437388"/>
                  </a:lnTo>
                  <a:lnTo>
                    <a:pt x="935736" y="445008"/>
                  </a:lnTo>
                  <a:lnTo>
                    <a:pt x="940308" y="454152"/>
                  </a:lnTo>
                  <a:lnTo>
                    <a:pt x="954024" y="470916"/>
                  </a:lnTo>
                  <a:lnTo>
                    <a:pt x="969264" y="486156"/>
                  </a:lnTo>
                  <a:lnTo>
                    <a:pt x="987552" y="502920"/>
                  </a:lnTo>
                  <a:lnTo>
                    <a:pt x="986028" y="502920"/>
                  </a:lnTo>
                  <a:lnTo>
                    <a:pt x="1027176" y="533400"/>
                  </a:lnTo>
                  <a:lnTo>
                    <a:pt x="1101852" y="579120"/>
                  </a:lnTo>
                  <a:lnTo>
                    <a:pt x="1159764" y="606552"/>
                  </a:lnTo>
                  <a:lnTo>
                    <a:pt x="1223772" y="632460"/>
                  </a:lnTo>
                  <a:lnTo>
                    <a:pt x="1327404" y="665988"/>
                  </a:lnTo>
                  <a:lnTo>
                    <a:pt x="1365504" y="676656"/>
                  </a:lnTo>
                  <a:lnTo>
                    <a:pt x="1441704" y="694944"/>
                  </a:lnTo>
                  <a:lnTo>
                    <a:pt x="1520952" y="710184"/>
                  </a:lnTo>
                  <a:lnTo>
                    <a:pt x="1562100" y="716280"/>
                  </a:lnTo>
                  <a:lnTo>
                    <a:pt x="1644396" y="725424"/>
                  </a:lnTo>
                  <a:lnTo>
                    <a:pt x="1728216" y="731520"/>
                  </a:lnTo>
                  <a:lnTo>
                    <a:pt x="1729047" y="731520"/>
                  </a:lnTo>
                  <a:lnTo>
                    <a:pt x="1728908" y="739140"/>
                  </a:lnTo>
                  <a:close/>
                </a:path>
                <a:path w="1813560" h="777239">
                  <a:moveTo>
                    <a:pt x="910082" y="379476"/>
                  </a:moveTo>
                  <a:lnTo>
                    <a:pt x="909828" y="379476"/>
                  </a:lnTo>
                  <a:lnTo>
                    <a:pt x="909828" y="377952"/>
                  </a:lnTo>
                  <a:lnTo>
                    <a:pt x="910082" y="379476"/>
                  </a:lnTo>
                  <a:close/>
                </a:path>
                <a:path w="1813560" h="777239">
                  <a:moveTo>
                    <a:pt x="913384" y="396240"/>
                  </a:moveTo>
                  <a:lnTo>
                    <a:pt x="912876" y="396240"/>
                  </a:lnTo>
                  <a:lnTo>
                    <a:pt x="912876" y="394716"/>
                  </a:lnTo>
                  <a:lnTo>
                    <a:pt x="913384" y="396240"/>
                  </a:lnTo>
                  <a:close/>
                </a:path>
                <a:path w="1813560" h="777239">
                  <a:moveTo>
                    <a:pt x="918210" y="413004"/>
                  </a:moveTo>
                  <a:lnTo>
                    <a:pt x="917448" y="413004"/>
                  </a:lnTo>
                  <a:lnTo>
                    <a:pt x="917448" y="411480"/>
                  </a:lnTo>
                  <a:lnTo>
                    <a:pt x="918210" y="413004"/>
                  </a:lnTo>
                  <a:close/>
                </a:path>
                <a:path w="1813560" h="777239">
                  <a:moveTo>
                    <a:pt x="1728216" y="777240"/>
                  </a:moveTo>
                  <a:lnTo>
                    <a:pt x="1729740" y="693420"/>
                  </a:lnTo>
                  <a:lnTo>
                    <a:pt x="1801998" y="731520"/>
                  </a:lnTo>
                  <a:lnTo>
                    <a:pt x="1743456" y="731520"/>
                  </a:lnTo>
                  <a:lnTo>
                    <a:pt x="1743456" y="739140"/>
                  </a:lnTo>
                  <a:lnTo>
                    <a:pt x="1810277" y="739140"/>
                  </a:lnTo>
                  <a:lnTo>
                    <a:pt x="1728216" y="777240"/>
                  </a:lnTo>
                  <a:close/>
                </a:path>
                <a:path w="1813560" h="777239">
                  <a:moveTo>
                    <a:pt x="1810277" y="739140"/>
                  </a:moveTo>
                  <a:lnTo>
                    <a:pt x="1743456" y="739140"/>
                  </a:lnTo>
                  <a:lnTo>
                    <a:pt x="1743456" y="731520"/>
                  </a:lnTo>
                  <a:lnTo>
                    <a:pt x="1801998" y="731520"/>
                  </a:lnTo>
                  <a:lnTo>
                    <a:pt x="1813560" y="737616"/>
                  </a:lnTo>
                  <a:lnTo>
                    <a:pt x="1810277" y="739140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860762" y="1645428"/>
            <a:ext cx="8971874" cy="1694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9285" marR="43180">
              <a:lnSpc>
                <a:spcPct val="100499"/>
              </a:lnSpc>
              <a:spcBef>
                <a:spcPts val="95"/>
              </a:spcBef>
              <a:tabLst>
                <a:tab pos="4594225" algn="l"/>
              </a:tabLst>
            </a:pPr>
            <a:r>
              <a:rPr spc="-5" dirty="0"/>
              <a:t>2030-2100:	</a:t>
            </a:r>
            <a:r>
              <a:rPr lang="ru-RU" dirty="0"/>
              <a:t>1 </a:t>
            </a:r>
            <a:r>
              <a:rPr lang="ru-RU" dirty="0" err="1"/>
              <a:t>кезең</a:t>
            </a:r>
            <a:r>
              <a:rPr lang="ru-RU" dirty="0"/>
              <a:t> – </a:t>
            </a:r>
            <a:r>
              <a:rPr lang="ru-RU" dirty="0" err="1"/>
              <a:t>климаттық</a:t>
            </a:r>
            <a:r>
              <a:rPr lang="ru-RU" dirty="0"/>
              <a:t>. </a:t>
            </a:r>
            <a:r>
              <a:rPr lang="ru-RU" dirty="0" err="1"/>
              <a:t>Нұсқа</a:t>
            </a:r>
            <a:r>
              <a:rPr lang="ru-RU" dirty="0"/>
              <a:t> 1. </a:t>
            </a:r>
            <a:r>
              <a:rPr lang="ru-RU" sz="2000" dirty="0" err="1">
                <a:solidFill>
                  <a:schemeClr val="bg1"/>
                </a:solidFill>
              </a:rPr>
              <a:t>Мақсат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планетаның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қызып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кетуіне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жол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бермеу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marL="3169285" marR="43180">
              <a:lnSpc>
                <a:spcPct val="100499"/>
              </a:lnSpc>
              <a:spcBef>
                <a:spcPts val="95"/>
              </a:spcBef>
              <a:tabLst>
                <a:tab pos="4594225" algn="l"/>
              </a:tabLst>
            </a:pPr>
            <a:r>
              <a:rPr lang="ru-RU" sz="2000" dirty="0">
                <a:solidFill>
                  <a:schemeClr val="bg1"/>
                </a:solidFill>
              </a:rPr>
              <a:t>2065 - 2,1-2,3 градус, 2100 - 5,8 - 6 градус </a:t>
            </a:r>
            <a:r>
              <a:rPr lang="ru-RU" sz="2000" dirty="0" err="1">
                <a:solidFill>
                  <a:schemeClr val="bg1"/>
                </a:solidFill>
              </a:rPr>
              <a:t>Өтемақы</a:t>
            </a:r>
            <a:r>
              <a:rPr lang="ru-RU" sz="2000" dirty="0">
                <a:solidFill>
                  <a:schemeClr val="bg1"/>
                </a:solidFill>
              </a:rPr>
              <a:t> - 82 млрд т. (8 * 10 20 - 3 * 10 21)</a:t>
            </a:r>
            <a:r>
              <a:rPr lang="en-US" sz="2000" dirty="0">
                <a:solidFill>
                  <a:schemeClr val="bg1"/>
                </a:solidFill>
              </a:rPr>
              <a:t>J / </a:t>
            </a:r>
            <a:r>
              <a:rPr lang="ru-RU" sz="2000" dirty="0" err="1">
                <a:solidFill>
                  <a:schemeClr val="bg1"/>
                </a:solidFill>
              </a:rPr>
              <a:t>жыл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  <a:endParaRPr sz="1800" dirty="0">
              <a:solidFill>
                <a:schemeClr val="bg1"/>
              </a:solidFill>
            </a:endParaRPr>
          </a:p>
          <a:p>
            <a:pPr marL="1896110">
              <a:lnSpc>
                <a:spcPct val="100000"/>
              </a:lnSpc>
              <a:spcBef>
                <a:spcPts val="35"/>
              </a:spcBef>
            </a:pPr>
            <a:endParaRPr sz="2650" dirty="0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98D87A-5C58-4BC0-BDEA-82F5A9E14215}"/>
              </a:ext>
            </a:extLst>
          </p:cNvPr>
          <p:cNvSpPr/>
          <p:nvPr/>
        </p:nvSpPr>
        <p:spPr>
          <a:xfrm>
            <a:off x="2614664" y="3972027"/>
            <a:ext cx="2216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10" dirty="0" err="1">
                <a:solidFill>
                  <a:srgbClr val="FFFFFF"/>
                </a:solidFill>
              </a:rPr>
              <a:t>Аудан</a:t>
            </a:r>
            <a:r>
              <a:rPr lang="ru-RU" spc="10" dirty="0">
                <a:solidFill>
                  <a:srgbClr val="FFFFFF"/>
                </a:solidFill>
              </a:rPr>
              <a:t> </a:t>
            </a:r>
            <a:r>
              <a:rPr lang="ru-RU" spc="10" dirty="0" err="1">
                <a:solidFill>
                  <a:srgbClr val="FFFFFF"/>
                </a:solidFill>
              </a:rPr>
              <a:t>эквиваленті</a:t>
            </a:r>
            <a:endParaRPr lang="ru-RU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1123" y="926592"/>
            <a:ext cx="4975860" cy="2938780"/>
            <a:chOff x="611123" y="926592"/>
            <a:chExt cx="4975860" cy="2938780"/>
          </a:xfrm>
        </p:grpSpPr>
        <p:sp>
          <p:nvSpPr>
            <p:cNvPr id="3" name="object 3"/>
            <p:cNvSpPr/>
            <p:nvPr/>
          </p:nvSpPr>
          <p:spPr>
            <a:xfrm>
              <a:off x="611123" y="926592"/>
              <a:ext cx="4925568" cy="29382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63542" y="1366369"/>
              <a:ext cx="1916430" cy="1149985"/>
            </a:xfrm>
            <a:custGeom>
              <a:avLst/>
              <a:gdLst/>
              <a:ahLst/>
              <a:cxnLst/>
              <a:rect l="l" t="t" r="r" b="b"/>
              <a:pathLst>
                <a:path w="1916429" h="1149985">
                  <a:moveTo>
                    <a:pt x="13869" y="1047646"/>
                  </a:moveTo>
                  <a:lnTo>
                    <a:pt x="5169" y="1025228"/>
                  </a:lnTo>
                  <a:lnTo>
                    <a:pt x="580" y="1001203"/>
                  </a:lnTo>
                  <a:lnTo>
                    <a:pt x="0" y="975677"/>
                  </a:lnTo>
                  <a:lnTo>
                    <a:pt x="3325" y="948756"/>
                  </a:lnTo>
                  <a:lnTo>
                    <a:pt x="21287" y="891147"/>
                  </a:lnTo>
                  <a:lnTo>
                    <a:pt x="53644" y="829220"/>
                  </a:lnTo>
                  <a:lnTo>
                    <a:pt x="74966" y="796900"/>
                  </a:lnTo>
                  <a:lnTo>
                    <a:pt x="99579" y="763816"/>
                  </a:lnTo>
                  <a:lnTo>
                    <a:pt x="127382" y="730074"/>
                  </a:lnTo>
                  <a:lnTo>
                    <a:pt x="158271" y="695779"/>
                  </a:lnTo>
                  <a:lnTo>
                    <a:pt x="192145" y="661036"/>
                  </a:lnTo>
                  <a:lnTo>
                    <a:pt x="228902" y="625951"/>
                  </a:lnTo>
                  <a:lnTo>
                    <a:pt x="268438" y="590629"/>
                  </a:lnTo>
                  <a:lnTo>
                    <a:pt x="310652" y="555175"/>
                  </a:lnTo>
                  <a:lnTo>
                    <a:pt x="355440" y="519695"/>
                  </a:lnTo>
                  <a:lnTo>
                    <a:pt x="402701" y="484294"/>
                  </a:lnTo>
                  <a:lnTo>
                    <a:pt x="452332" y="449077"/>
                  </a:lnTo>
                  <a:lnTo>
                    <a:pt x="504231" y="414150"/>
                  </a:lnTo>
                  <a:lnTo>
                    <a:pt x="558296" y="379617"/>
                  </a:lnTo>
                  <a:lnTo>
                    <a:pt x="614423" y="345586"/>
                  </a:lnTo>
                  <a:lnTo>
                    <a:pt x="672510" y="312160"/>
                  </a:lnTo>
                  <a:lnTo>
                    <a:pt x="732456" y="279445"/>
                  </a:lnTo>
                  <a:lnTo>
                    <a:pt x="794157" y="247546"/>
                  </a:lnTo>
                  <a:lnTo>
                    <a:pt x="856554" y="217213"/>
                  </a:lnTo>
                  <a:lnTo>
                    <a:pt x="918556" y="188772"/>
                  </a:lnTo>
                  <a:lnTo>
                    <a:pt x="980020" y="162242"/>
                  </a:lnTo>
                  <a:lnTo>
                    <a:pt x="1040799" y="137643"/>
                  </a:lnTo>
                  <a:lnTo>
                    <a:pt x="1100749" y="114994"/>
                  </a:lnTo>
                  <a:lnTo>
                    <a:pt x="1159725" y="94315"/>
                  </a:lnTo>
                  <a:lnTo>
                    <a:pt x="1217581" y="75623"/>
                  </a:lnTo>
                  <a:lnTo>
                    <a:pt x="1274173" y="58940"/>
                  </a:lnTo>
                  <a:lnTo>
                    <a:pt x="1329355" y="44284"/>
                  </a:lnTo>
                  <a:lnTo>
                    <a:pt x="1382982" y="31674"/>
                  </a:lnTo>
                  <a:lnTo>
                    <a:pt x="1434909" y="21130"/>
                  </a:lnTo>
                  <a:lnTo>
                    <a:pt x="1484991" y="12672"/>
                  </a:lnTo>
                  <a:lnTo>
                    <a:pt x="1533082" y="6317"/>
                  </a:lnTo>
                  <a:lnTo>
                    <a:pt x="1579038" y="2087"/>
                  </a:lnTo>
                  <a:lnTo>
                    <a:pt x="1622713" y="0"/>
                  </a:lnTo>
                  <a:lnTo>
                    <a:pt x="1663963" y="74"/>
                  </a:lnTo>
                  <a:lnTo>
                    <a:pt x="1702642" y="2331"/>
                  </a:lnTo>
                  <a:lnTo>
                    <a:pt x="1771706" y="13466"/>
                  </a:lnTo>
                  <a:lnTo>
                    <a:pt x="1828746" y="33560"/>
                  </a:lnTo>
                  <a:lnTo>
                    <a:pt x="1872599" y="62767"/>
                  </a:lnTo>
                  <a:lnTo>
                    <a:pt x="1902105" y="101242"/>
                  </a:lnTo>
                  <a:lnTo>
                    <a:pt x="1915394" y="147685"/>
                  </a:lnTo>
                  <a:lnTo>
                    <a:pt x="1915975" y="173210"/>
                  </a:lnTo>
                  <a:lnTo>
                    <a:pt x="1912649" y="200132"/>
                  </a:lnTo>
                  <a:lnTo>
                    <a:pt x="1894688" y="257740"/>
                  </a:lnTo>
                  <a:lnTo>
                    <a:pt x="1862330" y="319668"/>
                  </a:lnTo>
                  <a:lnTo>
                    <a:pt x="1841009" y="351988"/>
                  </a:lnTo>
                  <a:lnTo>
                    <a:pt x="1816395" y="385072"/>
                  </a:lnTo>
                  <a:lnTo>
                    <a:pt x="1788593" y="418814"/>
                  </a:lnTo>
                  <a:lnTo>
                    <a:pt x="1757703" y="453109"/>
                  </a:lnTo>
                  <a:lnTo>
                    <a:pt x="1723829" y="487852"/>
                  </a:lnTo>
                  <a:lnTo>
                    <a:pt x="1687072" y="522937"/>
                  </a:lnTo>
                  <a:lnTo>
                    <a:pt x="1647536" y="558259"/>
                  </a:lnTo>
                  <a:lnTo>
                    <a:pt x="1605323" y="593713"/>
                  </a:lnTo>
                  <a:lnTo>
                    <a:pt x="1560534" y="629193"/>
                  </a:lnTo>
                  <a:lnTo>
                    <a:pt x="1513273" y="664594"/>
                  </a:lnTo>
                  <a:lnTo>
                    <a:pt x="1463642" y="699811"/>
                  </a:lnTo>
                  <a:lnTo>
                    <a:pt x="1411743" y="734738"/>
                  </a:lnTo>
                  <a:lnTo>
                    <a:pt x="1357679" y="769270"/>
                  </a:lnTo>
                  <a:lnTo>
                    <a:pt x="1301552" y="803302"/>
                  </a:lnTo>
                  <a:lnTo>
                    <a:pt x="1243464" y="836728"/>
                  </a:lnTo>
                  <a:lnTo>
                    <a:pt x="1183518" y="869443"/>
                  </a:lnTo>
                  <a:lnTo>
                    <a:pt x="1121817" y="901342"/>
                  </a:lnTo>
                  <a:lnTo>
                    <a:pt x="1059414" y="931682"/>
                  </a:lnTo>
                  <a:lnTo>
                    <a:pt x="997391" y="960143"/>
                  </a:lnTo>
                  <a:lnTo>
                    <a:pt x="935897" y="986703"/>
                  </a:lnTo>
                  <a:lnTo>
                    <a:pt x="875077" y="1011343"/>
                  </a:lnTo>
                  <a:lnTo>
                    <a:pt x="815079" y="1034040"/>
                  </a:lnTo>
                  <a:lnTo>
                    <a:pt x="756049" y="1054773"/>
                  </a:lnTo>
                  <a:lnTo>
                    <a:pt x="698135" y="1073522"/>
                  </a:lnTo>
                  <a:lnTo>
                    <a:pt x="641483" y="1090266"/>
                  </a:lnTo>
                  <a:lnTo>
                    <a:pt x="586240" y="1104983"/>
                  </a:lnTo>
                  <a:lnTo>
                    <a:pt x="532553" y="1117652"/>
                  </a:lnTo>
                  <a:lnTo>
                    <a:pt x="480570" y="1128253"/>
                  </a:lnTo>
                  <a:lnTo>
                    <a:pt x="430436" y="1136764"/>
                  </a:lnTo>
                  <a:lnTo>
                    <a:pt x="382299" y="1143164"/>
                  </a:lnTo>
                  <a:lnTo>
                    <a:pt x="336305" y="1147432"/>
                  </a:lnTo>
                  <a:lnTo>
                    <a:pt x="292603" y="1149547"/>
                  </a:lnTo>
                  <a:lnTo>
                    <a:pt x="251337" y="1149487"/>
                  </a:lnTo>
                  <a:lnTo>
                    <a:pt x="212656" y="1147233"/>
                  </a:lnTo>
                  <a:lnTo>
                    <a:pt x="143634" y="1136055"/>
                  </a:lnTo>
                  <a:lnTo>
                    <a:pt x="86713" y="1115843"/>
                  </a:lnTo>
                  <a:lnTo>
                    <a:pt x="43066" y="1086430"/>
                  </a:lnTo>
                  <a:lnTo>
                    <a:pt x="13869" y="1047646"/>
                  </a:lnTo>
                </a:path>
              </a:pathLst>
            </a:custGeom>
            <a:ln w="13716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lang="ru-RU" spc="-10" dirty="0" err="1"/>
              <a:t>Болашақ</a:t>
            </a:r>
            <a:r>
              <a:rPr lang="ru-RU" spc="-10" dirty="0"/>
              <a:t> </a:t>
            </a:r>
            <a:r>
              <a:rPr lang="ru-RU" spc="-10" dirty="0" err="1"/>
              <a:t>энергиясы</a:t>
            </a:r>
            <a:endParaRPr spc="-5" dirty="0"/>
          </a:p>
        </p:txBody>
      </p:sp>
      <p:grpSp>
        <p:nvGrpSpPr>
          <p:cNvPr id="6" name="object 6"/>
          <p:cNvGrpSpPr/>
          <p:nvPr/>
        </p:nvGrpSpPr>
        <p:grpSpPr>
          <a:xfrm>
            <a:off x="605027" y="3999738"/>
            <a:ext cx="4841875" cy="3564890"/>
            <a:chOff x="605027" y="3999738"/>
            <a:chExt cx="4841875" cy="3564890"/>
          </a:xfrm>
        </p:grpSpPr>
        <p:sp>
          <p:nvSpPr>
            <p:cNvPr id="7" name="object 7"/>
            <p:cNvSpPr/>
            <p:nvPr/>
          </p:nvSpPr>
          <p:spPr>
            <a:xfrm>
              <a:off x="605027" y="4027932"/>
              <a:ext cx="4841748" cy="3287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75631" y="5225796"/>
              <a:ext cx="502920" cy="504825"/>
            </a:xfrm>
            <a:custGeom>
              <a:avLst/>
              <a:gdLst/>
              <a:ahLst/>
              <a:cxnLst/>
              <a:rect l="l" t="t" r="r" b="b"/>
              <a:pathLst>
                <a:path w="502920" h="504825">
                  <a:moveTo>
                    <a:pt x="0" y="0"/>
                  </a:moveTo>
                  <a:lnTo>
                    <a:pt x="48374" y="2321"/>
                  </a:lnTo>
                  <a:lnTo>
                    <a:pt x="95460" y="9140"/>
                  </a:lnTo>
                  <a:lnTo>
                    <a:pt x="141046" y="20243"/>
                  </a:lnTo>
                  <a:lnTo>
                    <a:pt x="184919" y="35412"/>
                  </a:lnTo>
                  <a:lnTo>
                    <a:pt x="226869" y="54431"/>
                  </a:lnTo>
                  <a:lnTo>
                    <a:pt x="266681" y="77086"/>
                  </a:lnTo>
                  <a:lnTo>
                    <a:pt x="304145" y="103160"/>
                  </a:lnTo>
                  <a:lnTo>
                    <a:pt x="339048" y="132436"/>
                  </a:lnTo>
                  <a:lnTo>
                    <a:pt x="371177" y="164700"/>
                  </a:lnTo>
                  <a:lnTo>
                    <a:pt x="400322" y="199736"/>
                  </a:lnTo>
                  <a:lnTo>
                    <a:pt x="426268" y="237326"/>
                  </a:lnTo>
                  <a:lnTo>
                    <a:pt x="448806" y="277256"/>
                  </a:lnTo>
                  <a:lnTo>
                    <a:pt x="467721" y="319310"/>
                  </a:lnTo>
                  <a:lnTo>
                    <a:pt x="482802" y="363272"/>
                  </a:lnTo>
                  <a:lnTo>
                    <a:pt x="493837" y="408925"/>
                  </a:lnTo>
                  <a:lnTo>
                    <a:pt x="500613" y="456054"/>
                  </a:lnTo>
                  <a:lnTo>
                    <a:pt x="502920" y="504444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6598" y="4003548"/>
              <a:ext cx="1904364" cy="3557270"/>
            </a:xfrm>
            <a:custGeom>
              <a:avLst/>
              <a:gdLst/>
              <a:ahLst/>
              <a:cxnLst/>
              <a:rect l="l" t="t" r="r" b="b"/>
              <a:pathLst>
                <a:path w="1904364" h="3557270">
                  <a:moveTo>
                    <a:pt x="1903769" y="3557015"/>
                  </a:moveTo>
                  <a:lnTo>
                    <a:pt x="1851126" y="3542993"/>
                  </a:lnTo>
                  <a:lnTo>
                    <a:pt x="1805564" y="3529823"/>
                  </a:lnTo>
                  <a:lnTo>
                    <a:pt x="1760415" y="3515855"/>
                  </a:lnTo>
                  <a:lnTo>
                    <a:pt x="1715687" y="3501097"/>
                  </a:lnTo>
                  <a:lnTo>
                    <a:pt x="1671386" y="3485560"/>
                  </a:lnTo>
                  <a:lnTo>
                    <a:pt x="1627517" y="3469251"/>
                  </a:lnTo>
                  <a:lnTo>
                    <a:pt x="1584087" y="3452182"/>
                  </a:lnTo>
                  <a:lnTo>
                    <a:pt x="1541102" y="3434360"/>
                  </a:lnTo>
                  <a:lnTo>
                    <a:pt x="1498569" y="3415796"/>
                  </a:lnTo>
                  <a:lnTo>
                    <a:pt x="1456493" y="3396498"/>
                  </a:lnTo>
                  <a:lnTo>
                    <a:pt x="1414881" y="3376477"/>
                  </a:lnTo>
                  <a:lnTo>
                    <a:pt x="1373739" y="3355741"/>
                  </a:lnTo>
                  <a:lnTo>
                    <a:pt x="1333073" y="3334301"/>
                  </a:lnTo>
                  <a:lnTo>
                    <a:pt x="1292890" y="3312164"/>
                  </a:lnTo>
                  <a:lnTo>
                    <a:pt x="1253196" y="3289342"/>
                  </a:lnTo>
                  <a:lnTo>
                    <a:pt x="1213996" y="3265842"/>
                  </a:lnTo>
                  <a:lnTo>
                    <a:pt x="1175298" y="3241675"/>
                  </a:lnTo>
                  <a:lnTo>
                    <a:pt x="1137107" y="3216849"/>
                  </a:lnTo>
                  <a:lnTo>
                    <a:pt x="1099430" y="3191375"/>
                  </a:lnTo>
                  <a:lnTo>
                    <a:pt x="1062272" y="3165261"/>
                  </a:lnTo>
                  <a:lnTo>
                    <a:pt x="1025641" y="3138518"/>
                  </a:lnTo>
                  <a:lnTo>
                    <a:pt x="989542" y="3111153"/>
                  </a:lnTo>
                  <a:lnTo>
                    <a:pt x="953981" y="3083177"/>
                  </a:lnTo>
                  <a:lnTo>
                    <a:pt x="918965" y="3054599"/>
                  </a:lnTo>
                  <a:lnTo>
                    <a:pt x="884500" y="3025429"/>
                  </a:lnTo>
                  <a:lnTo>
                    <a:pt x="850592" y="2995675"/>
                  </a:lnTo>
                  <a:lnTo>
                    <a:pt x="817247" y="2965348"/>
                  </a:lnTo>
                  <a:lnTo>
                    <a:pt x="784472" y="2934456"/>
                  </a:lnTo>
                  <a:lnTo>
                    <a:pt x="752273" y="2903009"/>
                  </a:lnTo>
                  <a:lnTo>
                    <a:pt x="720656" y="2871016"/>
                  </a:lnTo>
                  <a:lnTo>
                    <a:pt x="689627" y="2838487"/>
                  </a:lnTo>
                  <a:lnTo>
                    <a:pt x="659193" y="2805431"/>
                  </a:lnTo>
                  <a:lnTo>
                    <a:pt x="629359" y="2771858"/>
                  </a:lnTo>
                  <a:lnTo>
                    <a:pt x="600132" y="2737776"/>
                  </a:lnTo>
                  <a:lnTo>
                    <a:pt x="571519" y="2703195"/>
                  </a:lnTo>
                  <a:lnTo>
                    <a:pt x="543525" y="2668125"/>
                  </a:lnTo>
                  <a:lnTo>
                    <a:pt x="516156" y="2632575"/>
                  </a:lnTo>
                  <a:lnTo>
                    <a:pt x="489419" y="2596554"/>
                  </a:lnTo>
                  <a:lnTo>
                    <a:pt x="463320" y="2560071"/>
                  </a:lnTo>
                  <a:lnTo>
                    <a:pt x="437866" y="2523137"/>
                  </a:lnTo>
                  <a:lnTo>
                    <a:pt x="413061" y="2485760"/>
                  </a:lnTo>
                  <a:lnTo>
                    <a:pt x="388914" y="2447949"/>
                  </a:lnTo>
                  <a:lnTo>
                    <a:pt x="365429" y="2409715"/>
                  </a:lnTo>
                  <a:lnTo>
                    <a:pt x="342614" y="2371067"/>
                  </a:lnTo>
                  <a:lnTo>
                    <a:pt x="320474" y="2332013"/>
                  </a:lnTo>
                  <a:lnTo>
                    <a:pt x="299015" y="2292563"/>
                  </a:lnTo>
                  <a:lnTo>
                    <a:pt x="278245" y="2252728"/>
                  </a:lnTo>
                  <a:lnTo>
                    <a:pt x="258168" y="2212515"/>
                  </a:lnTo>
                  <a:lnTo>
                    <a:pt x="238791" y="2171934"/>
                  </a:lnTo>
                  <a:lnTo>
                    <a:pt x="220121" y="2130995"/>
                  </a:lnTo>
                  <a:lnTo>
                    <a:pt x="202164" y="2089708"/>
                  </a:lnTo>
                  <a:lnTo>
                    <a:pt x="184925" y="2048080"/>
                  </a:lnTo>
                  <a:lnTo>
                    <a:pt x="168412" y="2006123"/>
                  </a:lnTo>
                  <a:lnTo>
                    <a:pt x="152630" y="1963845"/>
                  </a:lnTo>
                  <a:lnTo>
                    <a:pt x="137586" y="1921256"/>
                  </a:lnTo>
                  <a:lnTo>
                    <a:pt x="123285" y="1878364"/>
                  </a:lnTo>
                  <a:lnTo>
                    <a:pt x="109734" y="1835180"/>
                  </a:lnTo>
                  <a:lnTo>
                    <a:pt x="96940" y="1791712"/>
                  </a:lnTo>
                  <a:lnTo>
                    <a:pt x="84908" y="1747971"/>
                  </a:lnTo>
                  <a:lnTo>
                    <a:pt x="73644" y="1703965"/>
                  </a:lnTo>
                  <a:lnTo>
                    <a:pt x="63156" y="1659704"/>
                  </a:lnTo>
                  <a:lnTo>
                    <a:pt x="53449" y="1615197"/>
                  </a:lnTo>
                  <a:lnTo>
                    <a:pt x="44529" y="1570454"/>
                  </a:lnTo>
                  <a:lnTo>
                    <a:pt x="36402" y="1525484"/>
                  </a:lnTo>
                  <a:lnTo>
                    <a:pt x="29075" y="1480296"/>
                  </a:lnTo>
                  <a:lnTo>
                    <a:pt x="22555" y="1434900"/>
                  </a:lnTo>
                  <a:lnTo>
                    <a:pt x="16846" y="1389305"/>
                  </a:lnTo>
                  <a:lnTo>
                    <a:pt x="11956" y="1343520"/>
                  </a:lnTo>
                  <a:lnTo>
                    <a:pt x="7890" y="1297555"/>
                  </a:lnTo>
                  <a:lnTo>
                    <a:pt x="4656" y="1251419"/>
                  </a:lnTo>
                  <a:lnTo>
                    <a:pt x="2258" y="1205122"/>
                  </a:lnTo>
                  <a:lnTo>
                    <a:pt x="704" y="1158673"/>
                  </a:lnTo>
                  <a:lnTo>
                    <a:pt x="0" y="1112081"/>
                  </a:lnTo>
                  <a:lnTo>
                    <a:pt x="151" y="1065356"/>
                  </a:lnTo>
                  <a:lnTo>
                    <a:pt x="1164" y="1018507"/>
                  </a:lnTo>
                  <a:lnTo>
                    <a:pt x="3045" y="971544"/>
                  </a:lnTo>
                  <a:lnTo>
                    <a:pt x="5801" y="924475"/>
                  </a:lnTo>
                  <a:lnTo>
                    <a:pt x="9437" y="877310"/>
                  </a:lnTo>
                  <a:lnTo>
                    <a:pt x="13960" y="830059"/>
                  </a:lnTo>
                  <a:lnTo>
                    <a:pt x="19376" y="782731"/>
                  </a:lnTo>
                  <a:lnTo>
                    <a:pt x="25692" y="735335"/>
                  </a:lnTo>
                  <a:lnTo>
                    <a:pt x="32913" y="687881"/>
                  </a:lnTo>
                  <a:lnTo>
                    <a:pt x="41046" y="640378"/>
                  </a:lnTo>
                  <a:lnTo>
                    <a:pt x="50097" y="592836"/>
                  </a:lnTo>
                  <a:lnTo>
                    <a:pt x="60892" y="541560"/>
                  </a:lnTo>
                  <a:lnTo>
                    <a:pt x="72703" y="490608"/>
                  </a:lnTo>
                  <a:lnTo>
                    <a:pt x="85530" y="439983"/>
                  </a:lnTo>
                  <a:lnTo>
                    <a:pt x="99373" y="389692"/>
                  </a:lnTo>
                  <a:lnTo>
                    <a:pt x="114232" y="339739"/>
                  </a:lnTo>
                  <a:lnTo>
                    <a:pt x="130107" y="290131"/>
                  </a:lnTo>
                  <a:lnTo>
                    <a:pt x="146998" y="240872"/>
                  </a:lnTo>
                  <a:lnTo>
                    <a:pt x="164905" y="191967"/>
                  </a:lnTo>
                  <a:lnTo>
                    <a:pt x="183828" y="143422"/>
                  </a:lnTo>
                  <a:lnTo>
                    <a:pt x="203767" y="95242"/>
                  </a:lnTo>
                  <a:lnTo>
                    <a:pt x="224722" y="47433"/>
                  </a:lnTo>
                  <a:lnTo>
                    <a:pt x="246693" y="0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920154" y="1134845"/>
            <a:ext cx="3818890" cy="5617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2030-2100: 1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кезең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-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климаттық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2-нұсқа –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жерсерікдің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термиялық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ластануын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өтеу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үшін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олардың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экрандарын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жоғары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эллиптикалық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орбитада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(</a:t>
            </a:r>
            <a:r>
              <a:rPr lang="en-US" sz="2000" b="1" spc="-5" dirty="0">
                <a:solidFill>
                  <a:srgbClr val="FFBF00"/>
                </a:solidFill>
                <a:latin typeface="Carlito"/>
                <a:cs typeface="Carlito"/>
              </a:rPr>
              <a:t>HEO)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белгілі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бір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аймақтарда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орналастыру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қажет</a:t>
            </a:r>
            <a:endParaRPr lang="ru-RU" sz="200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endParaRPr lang="ru-RU" sz="200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Төмен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Жер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орбитасындағы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500-1500 км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спутниктер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–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экрандар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(ЖЭО).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Әзірлеу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және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іске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қосу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шығындарын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айтарлықтай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азайтады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.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Қажетті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сома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әлдеқайда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rgbClr val="FFBF00"/>
                </a:solidFill>
                <a:latin typeface="Carlito"/>
                <a:cs typeface="Carlito"/>
              </a:rPr>
              <a:t>жоғары</a:t>
            </a:r>
            <a:r>
              <a:rPr lang="ru-RU" sz="2000" b="1" spc="-5" dirty="0">
                <a:solidFill>
                  <a:srgbClr val="FFBF00"/>
                </a:solidFill>
                <a:latin typeface="Carlito"/>
                <a:cs typeface="Carlito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endParaRPr lang="ru-RU" sz="2000" b="1" spc="-5" dirty="0">
              <a:solidFill>
                <a:srgbClr val="FFBF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37005" algn="l"/>
              </a:tabLst>
            </a:pP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Спутниктік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экрандар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мен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олардың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орбиталарының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басқа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нұсқалары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 да </a:t>
            </a:r>
            <a:r>
              <a:rPr lang="ru-RU" sz="2000" b="1" spc="-5" dirty="0" err="1">
                <a:solidFill>
                  <a:schemeClr val="bg1"/>
                </a:solidFill>
                <a:latin typeface="Carlito"/>
                <a:cs typeface="Carlito"/>
              </a:rPr>
              <a:t>қарастырылуда</a:t>
            </a:r>
            <a:r>
              <a:rPr lang="ru-RU" sz="2000" b="1" spc="-5" dirty="0">
                <a:solidFill>
                  <a:schemeClr val="bg1"/>
                </a:solidFill>
                <a:latin typeface="Carlito"/>
                <a:cs typeface="Carlito"/>
              </a:rPr>
              <a:t>.</a:t>
            </a:r>
            <a:endParaRPr sz="20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1829</Words>
  <Application>Microsoft Office PowerPoint</Application>
  <PresentationFormat>Произвольный</PresentationFormat>
  <Paragraphs>443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Carlito</vt:lpstr>
      <vt:lpstr>Arial</vt:lpstr>
      <vt:lpstr>Calibri</vt:lpstr>
      <vt:lpstr>Times New Roman</vt:lpstr>
      <vt:lpstr>Office Theme</vt:lpstr>
      <vt:lpstr>Дүниежүзілік    энергетикалық жүйе</vt:lpstr>
      <vt:lpstr>Адамгершілік және энергия</vt:lpstr>
      <vt:lpstr>Адамгершілік және энергия</vt:lpstr>
      <vt:lpstr>Презентация PowerPoint</vt:lpstr>
      <vt:lpstr>Адамгершілік және энергия</vt:lpstr>
      <vt:lpstr>Климатқа не болады?</vt:lpstr>
      <vt:lpstr>Болашақ энергиясы</vt:lpstr>
      <vt:lpstr>Болашақ энергиясы</vt:lpstr>
      <vt:lpstr>Болашақ энергиясы</vt:lpstr>
      <vt:lpstr>Болашақ энергиясы</vt:lpstr>
      <vt:lpstr>Болашақ энергиясы</vt:lpstr>
      <vt:lpstr>Болашақ энергиясы</vt:lpstr>
      <vt:lpstr>Болашақ энергиясы</vt:lpstr>
      <vt:lpstr>Жер тұрғындарын энергиямен қамтамасыз ету болжамы</vt:lpstr>
      <vt:lpstr>Презентация PowerPoint</vt:lpstr>
      <vt:lpstr>WESKan жобасы:               қиял немесе болашақ шындық? Алматы тұрғындары 1892-1910 ж.ж.       -125 жылдан кейін деп болжауға болама ма еді </vt:lpstr>
      <vt:lpstr>Ағайынды Райттар - бірінші рейсі 1903 жылы 17 желтоқсанда болды</vt:lpstr>
      <vt:lpstr>Болашақ энергиясы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˜@575=B0F8O WESKan  2021-2</dc:title>
  <cp:revision>34</cp:revision>
  <dcterms:created xsi:type="dcterms:W3CDTF">2021-11-14T12:24:40Z</dcterms:created>
  <dcterms:modified xsi:type="dcterms:W3CDTF">2021-11-16T08:25:57Z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2021-10-31T00:00:00Z</vt:filetime>
  </property>
  <property fmtid="{D5CDD505-2E9C-101B-9397-08002B2CF9AE}" pid="3" name="LastSaved">
    <vt:filetime>2021-11-14T00:00:00Z</vt:filetime>
  </property>
</Properties>
</file>